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46.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7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8.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5" r:id="rId1"/>
    <p:sldMasterId id="2147483753" r:id="rId2"/>
    <p:sldMasterId id="2147483648" r:id="rId3"/>
    <p:sldMasterId id="2147483685" r:id="rId4"/>
    <p:sldMasterId id="2147483726" r:id="rId5"/>
    <p:sldMasterId id="2147483772" r:id="rId6"/>
  </p:sldMasterIdLst>
  <p:notesMasterIdLst>
    <p:notesMasterId r:id="rId19"/>
  </p:notesMasterIdLst>
  <p:handoutMasterIdLst>
    <p:handoutMasterId r:id="rId20"/>
  </p:handoutMasterIdLst>
  <p:sldIdLst>
    <p:sldId id="317" r:id="rId7"/>
    <p:sldId id="345" r:id="rId8"/>
    <p:sldId id="257" r:id="rId9"/>
    <p:sldId id="316" r:id="rId10"/>
    <p:sldId id="320" r:id="rId11"/>
    <p:sldId id="1078" r:id="rId12"/>
    <p:sldId id="318" r:id="rId13"/>
    <p:sldId id="319" r:id="rId14"/>
    <p:sldId id="1075" r:id="rId15"/>
    <p:sldId id="1080" r:id="rId16"/>
    <p:sldId id="1081" r:id="rId17"/>
    <p:sldId id="1079" r:id="rId18"/>
  </p:sldIdLst>
  <p:sldSz cx="12190413"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6">
          <p15:clr>
            <a:srgbClr val="A4A3A4"/>
          </p15:clr>
        </p15:guide>
        <p15:guide id="2" orient="horz" pos="979">
          <p15:clr>
            <a:srgbClr val="A4A3A4"/>
          </p15:clr>
        </p15:guide>
        <p15:guide id="3" orient="horz" pos="3996">
          <p15:clr>
            <a:srgbClr val="A4A3A4"/>
          </p15:clr>
        </p15:guide>
        <p15:guide id="4" orient="horz" pos="870">
          <p15:clr>
            <a:srgbClr val="A4A3A4"/>
          </p15:clr>
        </p15:guide>
        <p15:guide id="5" orient="horz" pos="3589">
          <p15:clr>
            <a:srgbClr val="A4A3A4"/>
          </p15:clr>
        </p15:guide>
        <p15:guide id="6" pos="4969">
          <p15:clr>
            <a:srgbClr val="A4A3A4"/>
          </p15:clr>
        </p15:guide>
        <p15:guide id="7" pos="349">
          <p15:clr>
            <a:srgbClr val="A4A3A4"/>
          </p15:clr>
        </p15:guide>
        <p15:guide id="8" pos="1440">
          <p15:clr>
            <a:srgbClr val="A4A3A4"/>
          </p15:clr>
        </p15:guide>
        <p15:guide id="9" pos="1538">
          <p15:clr>
            <a:srgbClr val="A4A3A4"/>
          </p15:clr>
        </p15:guide>
        <p15:guide id="10" pos="2616">
          <p15:clr>
            <a:srgbClr val="A4A3A4"/>
          </p15:clr>
        </p15:guide>
        <p15:guide id="11" pos="2712">
          <p15:clr>
            <a:srgbClr val="A4A3A4"/>
          </p15:clr>
        </p15:guide>
        <p15:guide id="12" pos="3798">
          <p15:clr>
            <a:srgbClr val="A4A3A4"/>
          </p15:clr>
        </p15:guide>
        <p15:guide id="13" pos="3888">
          <p15:clr>
            <a:srgbClr val="A4A3A4"/>
          </p15:clr>
        </p15:guide>
        <p15:guide id="14" pos="5058">
          <p15:clr>
            <a:srgbClr val="A4A3A4"/>
          </p15:clr>
        </p15:guide>
        <p15:guide id="15" pos="6162">
          <p15:clr>
            <a:srgbClr val="A4A3A4"/>
          </p15:clr>
        </p15:guide>
        <p15:guide id="16" pos="6246">
          <p15:clr>
            <a:srgbClr val="A4A3A4"/>
          </p15:clr>
        </p15:guide>
        <p15:guide id="17" pos="7333">
          <p15:clr>
            <a:srgbClr val="A4A3A4"/>
          </p15:clr>
        </p15:guide>
        <p15:guide id="18">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88919F"/>
    <a:srgbClr val="4B3E31"/>
    <a:srgbClr val="141432"/>
    <a:srgbClr val="96B4EB"/>
    <a:srgbClr val="96B4DC"/>
    <a:srgbClr val="C16B82"/>
    <a:srgbClr val="970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8731" autoAdjust="0"/>
  </p:normalViewPr>
  <p:slideViewPr>
    <p:cSldViewPr snapToGrid="0" snapToObjects="1" showGuides="1">
      <p:cViewPr varScale="1">
        <p:scale>
          <a:sx n="86" d="100"/>
          <a:sy n="86" d="100"/>
        </p:scale>
        <p:origin x="1896" y="90"/>
      </p:cViewPr>
      <p:guideLst>
        <p:guide orient="horz" pos="276"/>
        <p:guide orient="horz" pos="979"/>
        <p:guide orient="horz" pos="3996"/>
        <p:guide orient="horz" pos="870"/>
        <p:guide orient="horz" pos="3589"/>
        <p:guide pos="4969"/>
        <p:guide pos="349"/>
        <p:guide pos="1440"/>
        <p:guide pos="1538"/>
        <p:guide pos="2616"/>
        <p:guide pos="2712"/>
        <p:guide pos="3798"/>
        <p:guide pos="3888"/>
        <p:guide pos="5058"/>
        <p:guide pos="6162"/>
        <p:guide pos="6246"/>
        <p:guide pos="7333"/>
        <p:guide/>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64" d="100"/>
          <a:sy n="64" d="100"/>
        </p:scale>
        <p:origin x="-2645" y="-8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D0A636B-339A-4D26-BD9F-0743507A8BA5}" type="datetimeFigureOut">
              <a:rPr lang="en-GB" smtClean="0"/>
              <a:t>07/09/2023</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0D4793D-0B98-4CFE-808E-33B35F5DF59D}" type="slidenum">
              <a:rPr lang="en-GB" smtClean="0"/>
              <a:t>‹nr.›</a:t>
            </a:fld>
            <a:endParaRPr lang="en-GB"/>
          </a:p>
        </p:txBody>
      </p:sp>
    </p:spTree>
    <p:extLst>
      <p:ext uri="{BB962C8B-B14F-4D97-AF65-F5344CB8AC3E}">
        <p14:creationId xmlns:p14="http://schemas.microsoft.com/office/powerpoint/2010/main" val="17456690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C909004-5A13-4E89-9C6B-5A51303EFF0C}" type="datetimeFigureOut">
              <a:rPr lang="en-GB" smtClean="0"/>
              <a:t>07/09/2023</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C851D94-5711-4DB0-8CD6-B7C0F68C992F}" type="slidenum">
              <a:rPr lang="en-GB" smtClean="0"/>
              <a:t>‹nr.›</a:t>
            </a:fld>
            <a:endParaRPr lang="en-GB"/>
          </a:p>
        </p:txBody>
      </p:sp>
    </p:spTree>
    <p:extLst>
      <p:ext uri="{BB962C8B-B14F-4D97-AF65-F5344CB8AC3E}">
        <p14:creationId xmlns:p14="http://schemas.microsoft.com/office/powerpoint/2010/main" val="33865453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Tak for invitationen til at komme her. </a:t>
            </a:r>
          </a:p>
          <a:p>
            <a:r>
              <a:rPr lang="da-DK" dirty="0"/>
              <a:t>Jens Andersen</a:t>
            </a:r>
          </a:p>
          <a:p>
            <a:endParaRPr lang="da-DK" dirty="0"/>
          </a:p>
          <a:p>
            <a:r>
              <a:rPr lang="da-DK" dirty="0"/>
              <a:t>Lidt om hvem jeg er og hvad jeg laver. </a:t>
            </a:r>
          </a:p>
        </p:txBody>
      </p:sp>
      <p:sp>
        <p:nvSpPr>
          <p:cNvPr id="4" name="Pladsholder til slidenummer 3"/>
          <p:cNvSpPr>
            <a:spLocks noGrp="1"/>
          </p:cNvSpPr>
          <p:nvPr>
            <p:ph type="sldNum" sz="quarter" idx="5"/>
          </p:nvPr>
        </p:nvSpPr>
        <p:spPr/>
        <p:txBody>
          <a:bodyPr/>
          <a:lstStyle/>
          <a:p>
            <a:fld id="{2C851D94-5711-4DB0-8CD6-B7C0F68C992F}" type="slidenum">
              <a:rPr lang="en-GB" smtClean="0"/>
              <a:t>1</a:t>
            </a:fld>
            <a:endParaRPr lang="en-GB"/>
          </a:p>
        </p:txBody>
      </p:sp>
    </p:spTree>
    <p:extLst>
      <p:ext uri="{BB962C8B-B14F-4D97-AF65-F5344CB8AC3E}">
        <p14:creationId xmlns:p14="http://schemas.microsoft.com/office/powerpoint/2010/main" val="14559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sng" strike="noStrike" kern="1200" cap="none" spc="0" normalizeH="0" baseline="0" noProof="0" dirty="0">
                <a:ln>
                  <a:noFill/>
                </a:ln>
                <a:solidFill>
                  <a:srgbClr val="000000"/>
                </a:solidFill>
                <a:effectLst/>
                <a:uLnTx/>
                <a:uFillTx/>
                <a:latin typeface="Arial" charset="0"/>
              </a:rPr>
              <a:t>Opdateret 8/9 2021</a:t>
            </a:r>
            <a:endParaRPr kumimoji="0" lang="da-DK" sz="1200" b="0" i="0" u="none" strike="noStrike" kern="1200" cap="none" spc="0" normalizeH="0" baseline="0" noProof="0" dirty="0">
              <a:ln>
                <a:noFill/>
              </a:ln>
              <a:solidFill>
                <a:srgbClr val="000000"/>
              </a:solidFill>
              <a:effectLst/>
              <a:uLnTx/>
              <a:uFillTx/>
              <a:latin typeface="Arial" charset="0"/>
            </a:endParaRPr>
          </a:p>
          <a:p>
            <a:endParaRPr lang="da-DK" dirty="0"/>
          </a:p>
          <a:p>
            <a:r>
              <a:rPr lang="da-DK" b="1" i="1" u="sng" dirty="0"/>
              <a:t>NB! Husk at tilpasse dit slideshow efter at SEGES og L&amp;F er gået hver sin vej; faglig rådgivning og innovation ligger primært hos SEGES!</a:t>
            </a:r>
          </a:p>
          <a:p>
            <a:endParaRPr lang="da-DK" dirty="0"/>
          </a:p>
          <a:p>
            <a:r>
              <a:rPr lang="da-DK" dirty="0"/>
              <a:t>L&amp;F arbejder på mange forskellige områder som erhvervsorganisation – men der er dog fire hjørnesten:</a:t>
            </a:r>
          </a:p>
          <a:p>
            <a:endParaRPr lang="da-DK" b="1" dirty="0"/>
          </a:p>
          <a:p>
            <a:r>
              <a:rPr lang="da-DK" b="1" dirty="0"/>
              <a:t>Politisk interessevaretagelse </a:t>
            </a:r>
            <a:r>
              <a:rPr lang="da-DK" dirty="0"/>
              <a:t>– her arbejder vi på at sikre de bedst mulige rammevilkår for landbrugs- og fødevareerhvervet. </a:t>
            </a:r>
          </a:p>
          <a:p>
            <a:r>
              <a:rPr lang="da-DK" b="1" dirty="0"/>
              <a:t>Eksportfremme</a:t>
            </a:r>
            <a:r>
              <a:rPr lang="da-DK" dirty="0"/>
              <a:t> – da størstedelen af erhvervets produktion eksporteres, er adgang til markederne rundt om i verden er afgørende. L&amp;F er til stede på en række hovedmarkeder, vi har indgående markedskendskab og kontakter til relevante myndigheder og ambassader.</a:t>
            </a:r>
          </a:p>
          <a:p>
            <a:r>
              <a:rPr lang="da-DK" b="1" dirty="0"/>
              <a:t>Rådgivning (NB! PRIMÆRT SEGES)</a:t>
            </a:r>
          </a:p>
          <a:p>
            <a:r>
              <a:rPr lang="da-DK" b="1" dirty="0" err="1"/>
              <a:t>Videnudvikling</a:t>
            </a:r>
            <a:r>
              <a:rPr lang="da-DK" b="1" dirty="0"/>
              <a:t> og innovation (NB! PRIMÆRT SEGES)</a:t>
            </a:r>
            <a:endParaRPr lang="da-DK" sz="1200" b="1" dirty="0"/>
          </a:p>
        </p:txBody>
      </p:sp>
      <p:sp>
        <p:nvSpPr>
          <p:cNvPr id="4" name="Pladsholder til diasnummer 3"/>
          <p:cNvSpPr>
            <a:spLocks noGrp="1"/>
          </p:cNvSpPr>
          <p:nvPr>
            <p:ph type="sldNum" sz="quarter" idx="10"/>
          </p:nvPr>
        </p:nvSpPr>
        <p:spPr/>
        <p:txBody>
          <a:bodyPr/>
          <a:lstStyle/>
          <a:p>
            <a:fld id="{2C851D94-5711-4DB0-8CD6-B7C0F68C992F}" type="slidenum">
              <a:rPr lang="en-GB" smtClean="0"/>
              <a:t>2</a:t>
            </a:fld>
            <a:endParaRPr lang="en-GB"/>
          </a:p>
        </p:txBody>
      </p:sp>
    </p:spTree>
    <p:extLst>
      <p:ext uri="{BB962C8B-B14F-4D97-AF65-F5344CB8AC3E}">
        <p14:creationId xmlns:p14="http://schemas.microsoft.com/office/powerpoint/2010/main" val="2468108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Formand Erik Engholm Poulsen fra Helgenæs – beklager farven på presseren. </a:t>
            </a:r>
            <a:r>
              <a:rPr lang="da-DK" dirty="0">
                <a:sym typeface="Wingdings" panose="05000000000000000000" pitchFamily="2" charset="2"/>
              </a:rPr>
              <a:t> (Brøns sælger Krone – Erik har Claas)</a:t>
            </a:r>
            <a:endParaRPr lang="da-DK" dirty="0"/>
          </a:p>
          <a:p>
            <a:r>
              <a:rPr lang="da-DK" dirty="0"/>
              <a:t>Arbejder på en </a:t>
            </a:r>
            <a:r>
              <a:rPr lang="da-DK" dirty="0" err="1"/>
              <a:t>turn</a:t>
            </a:r>
            <a:r>
              <a:rPr lang="da-DK" dirty="0"/>
              <a:t> a </a:t>
            </a:r>
            <a:r>
              <a:rPr lang="da-DK" dirty="0" err="1"/>
              <a:t>round</a:t>
            </a:r>
            <a:r>
              <a:rPr lang="da-DK" dirty="0"/>
              <a:t> – foreningen tænker mere at blive en producent/branche forening. Men der foregår dialog med LF om tættere tilknytning til LF, med særligt det politiske arbejde. </a:t>
            </a:r>
          </a:p>
          <a:p>
            <a:endParaRPr lang="da-DK" dirty="0"/>
          </a:p>
          <a:p>
            <a:pPr marL="285721" indent="-285721">
              <a:buFont typeface="Arial" panose="020B0604020202020204" pitchFamily="34" charset="0"/>
              <a:buChar char="•"/>
            </a:pPr>
            <a:r>
              <a:rPr lang="da-DK" dirty="0"/>
              <a:t>Forening stiftet i 1980erne til fremme af anvendelse af halm til kraftvarme.</a:t>
            </a:r>
          </a:p>
          <a:p>
            <a:pPr marL="285721" indent="-285721">
              <a:buFont typeface="Arial" panose="020B0604020202020204" pitchFamily="34" charset="0"/>
              <a:buChar char="•"/>
            </a:pPr>
            <a:r>
              <a:rPr lang="da-DK" dirty="0"/>
              <a:t>Bestyrelse på 10 valgte halmleverandører</a:t>
            </a:r>
          </a:p>
          <a:p>
            <a:pPr marL="285721" indent="-285721">
              <a:buFont typeface="Arial" panose="020B0604020202020204" pitchFamily="34" charset="0"/>
              <a:buChar char="•"/>
            </a:pPr>
            <a:r>
              <a:rPr lang="da-DK" dirty="0"/>
              <a:t>Foreningen har medlemmer i hele Danmark og arbejder tæt sammen med L&amp;F, Danske Maskinstationer og Entreprenører atm Dansk Agroindustri i mange sammenhænge, hvilket er med til at give tyngde i de meldinger som foreningerne kommer med.</a:t>
            </a:r>
          </a:p>
          <a:p>
            <a:pPr marL="285721" indent="-285721">
              <a:buFont typeface="Arial" panose="020B0604020202020204" pitchFamily="34" charset="0"/>
              <a:buChar char="•"/>
            </a:pPr>
            <a:endParaRPr lang="da-DK" dirty="0"/>
          </a:p>
          <a:p>
            <a:pPr marL="285721" indent="-285721">
              <a:buFont typeface="Arial" panose="020B0604020202020204" pitchFamily="34" charset="0"/>
              <a:buChar char="•"/>
            </a:pPr>
            <a:r>
              <a:rPr lang="da-DK" dirty="0"/>
              <a:t>Indtægt er kontingenter fra medlemmer baseret på omsætning af halm til energi. </a:t>
            </a:r>
          </a:p>
          <a:p>
            <a:pPr marL="285721" indent="-285721">
              <a:buFont typeface="Arial" panose="020B0604020202020204" pitchFamily="34" charset="0"/>
              <a:buChar char="•"/>
            </a:pPr>
            <a:r>
              <a:rPr lang="da-DK" dirty="0"/>
              <a:t>Pris 0,225 øre pr kg. (som udgangspunkt)</a:t>
            </a:r>
          </a:p>
          <a:p>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3</a:t>
            </a:fld>
            <a:endParaRPr lang="en-GB"/>
          </a:p>
        </p:txBody>
      </p:sp>
    </p:spTree>
    <p:extLst>
      <p:ext uri="{BB962C8B-B14F-4D97-AF65-F5344CB8AC3E}">
        <p14:creationId xmlns:p14="http://schemas.microsoft.com/office/powerpoint/2010/main" val="79092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Samlet presses der ham svarende til ca. 3,3 millioner tons halm i firkant baller, rundballer og Morten Korch baller…….</a:t>
            </a:r>
            <a:r>
              <a:rPr lang="da-DK" dirty="0">
                <a:sym typeface="Wingdings" panose="05000000000000000000" pitchFamily="2" charset="2"/>
              </a:rPr>
              <a:t></a:t>
            </a:r>
            <a:endParaRPr lang="da-DK" dirty="0"/>
          </a:p>
          <a:p>
            <a:endParaRPr lang="da-DK" dirty="0"/>
          </a:p>
        </p:txBody>
      </p:sp>
      <p:sp>
        <p:nvSpPr>
          <p:cNvPr id="4" name="Pladsholder til diasnummer 3"/>
          <p:cNvSpPr>
            <a:spLocks noGrp="1"/>
          </p:cNvSpPr>
          <p:nvPr>
            <p:ph type="sldNum" sz="quarter" idx="10"/>
          </p:nvPr>
        </p:nvSpPr>
        <p:spPr/>
        <p:txBody>
          <a:bodyPr/>
          <a:lstStyle/>
          <a:p>
            <a:fld id="{2C851D94-5711-4DB0-8CD6-B7C0F68C992F}" type="slidenum">
              <a:rPr lang="en-GB" smtClean="0"/>
              <a:t>4</a:t>
            </a:fld>
            <a:endParaRPr lang="en-GB"/>
          </a:p>
        </p:txBody>
      </p:sp>
    </p:spTree>
    <p:extLst>
      <p:ext uri="{BB962C8B-B14F-4D97-AF65-F5344CB8AC3E}">
        <p14:creationId xmlns:p14="http://schemas.microsoft.com/office/powerpoint/2010/main" val="3830583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Energi er til varme og kraftvarme. Knap 100 varme og kraftvarmeanlæg i Danmark med halm som hovedbrændsel. </a:t>
            </a:r>
          </a:p>
          <a:p>
            <a:endParaRPr lang="da-DK" dirty="0"/>
          </a:p>
          <a:p>
            <a:endParaRPr lang="da-DK" dirty="0"/>
          </a:p>
          <a:p>
            <a:r>
              <a:rPr lang="da-DK" dirty="0"/>
              <a:t>I stigende grad til biogas – senest ca. 130.000 tons.   Det forventes at stige til godt 500.000 tons inden for en årrække.</a:t>
            </a:r>
          </a:p>
          <a:p>
            <a:endParaRPr lang="da-DK" dirty="0"/>
          </a:p>
          <a:p>
            <a:r>
              <a:rPr lang="da-DK" dirty="0"/>
              <a:t>Kalundborg er startet op her i 2022 – det er det gamle DONG test anlæg – nu </a:t>
            </a:r>
            <a:r>
              <a:rPr lang="da-DK" dirty="0" err="1"/>
              <a:t>Meliora</a:t>
            </a:r>
            <a:r>
              <a:rPr lang="da-DK" dirty="0"/>
              <a:t> Bio – bruger ca. 8.000 tons halm i 2022 og forventer fra 2023 at benytte ca. 30.000 tons.  Første gang halm er kommet i fødekæden – og nu sågar bidrager til mavesundhed.</a:t>
            </a:r>
          </a:p>
          <a:p>
            <a:endParaRPr lang="da-DK" dirty="0"/>
          </a:p>
          <a:p>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5</a:t>
            </a:fld>
            <a:endParaRPr lang="en-GB"/>
          </a:p>
        </p:txBody>
      </p:sp>
    </p:spTree>
    <p:extLst>
      <p:ext uri="{BB962C8B-B14F-4D97-AF65-F5344CB8AC3E}">
        <p14:creationId xmlns:p14="http://schemas.microsoft.com/office/powerpoint/2010/main" val="1606470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bare nogle flotte maskiner………. Og hvad skal vi benytte halmen til fremover. </a:t>
            </a:r>
          </a:p>
        </p:txBody>
      </p:sp>
      <p:sp>
        <p:nvSpPr>
          <p:cNvPr id="4" name="Pladsholder til slidenummer 3"/>
          <p:cNvSpPr>
            <a:spLocks noGrp="1"/>
          </p:cNvSpPr>
          <p:nvPr>
            <p:ph type="sldNum" sz="quarter" idx="5"/>
          </p:nvPr>
        </p:nvSpPr>
        <p:spPr/>
        <p:txBody>
          <a:bodyPr/>
          <a:lstStyle/>
          <a:p>
            <a:fld id="{2C851D94-5711-4DB0-8CD6-B7C0F68C992F}" type="slidenum">
              <a:rPr lang="en-GB" smtClean="0"/>
              <a:t>6</a:t>
            </a:fld>
            <a:endParaRPr lang="en-GB"/>
          </a:p>
        </p:txBody>
      </p:sp>
    </p:spTree>
    <p:extLst>
      <p:ext uri="{BB962C8B-B14F-4D97-AF65-F5344CB8AC3E}">
        <p14:creationId xmlns:p14="http://schemas.microsoft.com/office/powerpoint/2010/main" val="26106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Bioraffinaderier kan om danne halmens sukkerstoffer til ætanol og ud fra det, kan produceres stort set det samme som vi i dag kan med fossilolie. Det er brændstoffer, kemikalier og materialer (plast). </a:t>
            </a:r>
          </a:p>
          <a:p>
            <a:endParaRPr lang="da-DK" dirty="0"/>
          </a:p>
          <a:p>
            <a:r>
              <a:rPr lang="da-DK" dirty="0"/>
              <a:t>Det samme gør sig gældende ved pyrolyse, HTL (</a:t>
            </a:r>
            <a:r>
              <a:rPr lang="da-DK" b="0" i="0" dirty="0">
                <a:solidFill>
                  <a:srgbClr val="0A0A0A"/>
                </a:solidFill>
                <a:effectLst/>
                <a:latin typeface="Georgia" panose="02040502050405020303" pitchFamily="18" charset="0"/>
              </a:rPr>
              <a:t>under højt tryk og temperatur omdanner våd biomasse til bio-olie) og mikrobølger kan omdanne biomasse til olie, der kan benyttes stort set som fossil olie. </a:t>
            </a:r>
          </a:p>
          <a:p>
            <a:endParaRPr lang="da-DK" b="0" i="0" dirty="0">
              <a:solidFill>
                <a:srgbClr val="0A0A0A"/>
              </a:solidFill>
              <a:effectLst/>
              <a:latin typeface="Georgia" panose="02040502050405020303" pitchFamily="18" charset="0"/>
            </a:endParaRPr>
          </a:p>
          <a:p>
            <a:r>
              <a:rPr lang="da-DK" b="0" i="0" dirty="0">
                <a:solidFill>
                  <a:srgbClr val="0A0A0A"/>
                </a:solidFill>
                <a:effectLst/>
                <a:latin typeface="Georgia" panose="02040502050405020303" pitchFamily="18" charset="0"/>
              </a:rPr>
              <a:t>Biogas – det kender du</a:t>
            </a:r>
          </a:p>
          <a:p>
            <a:endParaRPr lang="da-DK" b="0" i="0" dirty="0">
              <a:solidFill>
                <a:srgbClr val="0A0A0A"/>
              </a:solidFill>
              <a:effectLst/>
              <a:latin typeface="Georgia" panose="02040502050405020303" pitchFamily="18" charset="0"/>
            </a:endParaRPr>
          </a:p>
          <a:p>
            <a:r>
              <a:rPr lang="da-DK" b="0" i="0" dirty="0">
                <a:solidFill>
                  <a:srgbClr val="0A0A0A"/>
                </a:solidFill>
                <a:effectLst/>
                <a:latin typeface="Georgia" panose="02040502050405020303" pitchFamily="18" charset="0"/>
              </a:rPr>
              <a:t>Der er teknologi der kan trække voks ud af halmen – halm har et ret højt indhold af voks, der biologisk i planten benyttes som forsvar mod svampesygdomme og skadedyr, som kan erstatte bl.a. palmeolie i kosmetik. Samtidig kan der trække ligning ud – der kan benyttes som en stærk lim, der anvendes til grøn asfalt……….det er 1-3 % af tjæren der kan skiftes ud. Men ”grøn” det er asfalten altså bagefter. ;-) </a:t>
            </a:r>
          </a:p>
          <a:p>
            <a:endParaRPr lang="da-DK" b="0" i="0" dirty="0">
              <a:solidFill>
                <a:srgbClr val="0A0A0A"/>
              </a:solidFill>
              <a:effectLst/>
              <a:latin typeface="Georgia" panose="02040502050405020303" pitchFamily="18" charset="0"/>
            </a:endParaRPr>
          </a:p>
          <a:p>
            <a:r>
              <a:rPr lang="da-DK" b="0" i="0" dirty="0">
                <a:solidFill>
                  <a:srgbClr val="0A0A0A"/>
                </a:solidFill>
                <a:effectLst/>
                <a:latin typeface="Georgia" panose="02040502050405020303" pitchFamily="18" charset="0"/>
              </a:rPr>
              <a:t>Alle ovenstående er reelt en type bioraffinaderier, da halmen deles op og bestanddele benyttes uafhængigt af hinanden til meget forskellige ting. </a:t>
            </a:r>
          </a:p>
          <a:p>
            <a:endParaRPr lang="da-DK" b="0" i="0" dirty="0">
              <a:solidFill>
                <a:srgbClr val="0A0A0A"/>
              </a:solidFill>
              <a:effectLst/>
              <a:latin typeface="Georgia" panose="02040502050405020303" pitchFamily="18" charset="0"/>
            </a:endParaRPr>
          </a:p>
          <a:p>
            <a:r>
              <a:rPr lang="da-DK" b="0" i="0" dirty="0">
                <a:solidFill>
                  <a:srgbClr val="0A0A0A"/>
                </a:solidFill>
                <a:effectLst/>
                <a:latin typeface="Georgia" panose="02040502050405020303" pitchFamily="18" charset="0"/>
              </a:rPr>
              <a:t>Der er kommer fornyet interesse for anvendelse af halm til byggeri. Der har været forsket i bygningsplader af halm og halm til isolering. Det er ikke halmhuse som på Friland – hvor det er Morten Korch halmballer der stables. Men 50 cm høje halmballer sat sammen og væggene blev pudset med ler indvendigt og kalkpuds udvendig. Meget flot resultat – til ca. samme pris som et murstensbyggeri……siger ejeren. </a:t>
            </a:r>
          </a:p>
          <a:p>
            <a:r>
              <a:rPr lang="da-DK" b="0" i="0" dirty="0">
                <a:solidFill>
                  <a:srgbClr val="0A0A0A"/>
                </a:solidFill>
                <a:effectLst/>
                <a:latin typeface="Georgia" panose="02040502050405020303" pitchFamily="18" charset="0"/>
              </a:rPr>
              <a:t>Men der er også </a:t>
            </a:r>
            <a:r>
              <a:rPr lang="da-DK" b="0" i="0" dirty="0" err="1">
                <a:solidFill>
                  <a:srgbClr val="0A0A0A"/>
                </a:solidFill>
                <a:effectLst/>
                <a:latin typeface="Georgia" panose="02040502050405020303" pitchFamily="18" charset="0"/>
              </a:rPr>
              <a:t>Eco-cocon</a:t>
            </a:r>
            <a:r>
              <a:rPr lang="da-DK" b="0" i="0" dirty="0">
                <a:solidFill>
                  <a:srgbClr val="0A0A0A"/>
                </a:solidFill>
                <a:effectLst/>
                <a:latin typeface="Georgia" panose="02040502050405020303" pitchFamily="18" charset="0"/>
              </a:rPr>
              <a:t> der laver bygningselementer af træ og halm, og de laves ud fra individuelle tegninger. </a:t>
            </a:r>
            <a:br>
              <a:rPr lang="da-DK" b="0" i="0" dirty="0">
                <a:solidFill>
                  <a:srgbClr val="0A0A0A"/>
                </a:solidFill>
                <a:effectLst/>
                <a:latin typeface="Georgia" panose="02040502050405020303" pitchFamily="18" charset="0"/>
              </a:rPr>
            </a:br>
            <a:endParaRPr lang="da-DK" b="0" i="0" dirty="0">
              <a:solidFill>
                <a:srgbClr val="0A0A0A"/>
              </a:solidFill>
              <a:effectLst/>
              <a:latin typeface="Georgia" panose="02040502050405020303" pitchFamily="18" charset="0"/>
            </a:endParaRPr>
          </a:p>
          <a:p>
            <a:r>
              <a:rPr lang="da-DK" b="0" i="0" dirty="0">
                <a:solidFill>
                  <a:srgbClr val="0A0A0A"/>
                </a:solidFill>
                <a:effectLst/>
                <a:latin typeface="Georgia" panose="02040502050405020303" pitchFamily="18" charset="0"/>
              </a:rPr>
              <a:t>Så der er muligheder også inden for byggeri til halm – af høj kvalitet (tørt)</a:t>
            </a:r>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7</a:t>
            </a:fld>
            <a:endParaRPr lang="en-GB"/>
          </a:p>
        </p:txBody>
      </p:sp>
    </p:spTree>
    <p:extLst>
      <p:ext uri="{BB962C8B-B14F-4D97-AF65-F5344CB8AC3E}">
        <p14:creationId xmlns:p14="http://schemas.microsoft.com/office/powerpoint/2010/main" val="846530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Men er det den helt rigtige vej at gå – med anvendelse af halm direkte til biogas – eller skal der f.eks. trækkes voks, ligning og </a:t>
            </a:r>
            <a:r>
              <a:rPr lang="da-DK" dirty="0" err="1"/>
              <a:t>præbiota</a:t>
            </a:r>
            <a:r>
              <a:rPr lang="da-DK" dirty="0"/>
              <a:t> ud først – og så resten i biogas. </a:t>
            </a:r>
          </a:p>
          <a:p>
            <a:endParaRPr lang="da-DK" dirty="0"/>
          </a:p>
          <a:p>
            <a:r>
              <a:rPr lang="da-DK" dirty="0"/>
              <a:t>Behov for at sætte teknologierne sammen – vi skal bruge halmen mere end en gang i fremtiden. Halm er i dag et restprodukt – tænke hvis det kan anvendes tre gang…….</a:t>
            </a:r>
          </a:p>
          <a:p>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8</a:t>
            </a:fld>
            <a:endParaRPr lang="en-GB"/>
          </a:p>
        </p:txBody>
      </p:sp>
    </p:spTree>
    <p:extLst>
      <p:ext uri="{BB962C8B-B14F-4D97-AF65-F5344CB8AC3E}">
        <p14:creationId xmlns:p14="http://schemas.microsoft.com/office/powerpoint/2010/main" val="3593623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fjernes organisk materiale med halmen og her fjernes kulstof, forfor, kali og mikronæringsstoffer. </a:t>
            </a:r>
          </a:p>
          <a:p>
            <a:endParaRPr lang="da-DK" dirty="0"/>
          </a:p>
          <a:p>
            <a:r>
              <a:rPr lang="da-DK" dirty="0"/>
              <a:t>Der i dag krav om bæredygtighed ved levering af halm til varme og kraftvarmeanlæg over 20 MW. Det krav gør at vi er opdateret på kulstofbalance på ejendommene og kan se at der kun er ganske få ejendomme, hvor de ikke har balance. For år tilbage havde vi tilbagegang i kulstofniveau på mange planteavlsbrug. Men siden reglerne om efterafgrøder og mere fokus på sædskifte fra mange landmænd, er der kommet mindst balance på selv planteavlsbrug. </a:t>
            </a:r>
          </a:p>
          <a:p>
            <a:endParaRPr lang="da-DK" dirty="0"/>
          </a:p>
          <a:p>
            <a:r>
              <a:rPr lang="da-DK" dirty="0"/>
              <a:t>CO2 afgift kan blive en udfordring – hvis ikke prisen kan sende med halmen. Import af halm til anlæg der anvender briketteret halm, spøger i kulissen her. Der lagres 0,16 ton kulstof pr ha ved </a:t>
            </a:r>
            <a:r>
              <a:rPr lang="da-DK" dirty="0" err="1"/>
              <a:t>nedmuldning</a:t>
            </a:r>
            <a:r>
              <a:rPr lang="da-DK" dirty="0"/>
              <a:t> af 3,8 tons halm pr ha. </a:t>
            </a:r>
          </a:p>
          <a:p>
            <a:r>
              <a:rPr lang="da-DK" dirty="0"/>
              <a:t>Hvis vi laver pyrolyse af samme halm, kan der lagres 0,8 tons kulstof pr ha. Så ved at landmanden får lavet pyrolyse på et fjernvarmeværk og som del af kontrakten får biokul retur – kan han i fremtiden sikre bedre økonomi i indsamling af halm ved at lagre kulstof – og MÅSKE spare CO2 afgift, afhængigt af hvordan en sådan eventuel afgift bliver besluttet. </a:t>
            </a:r>
          </a:p>
          <a:p>
            <a:endParaRPr lang="da-DK" dirty="0"/>
          </a:p>
          <a:p>
            <a:r>
              <a:rPr lang="da-DK" dirty="0"/>
              <a:t>EU arbejder på flere forskellige reguleringer, der kan få betydning for anvendelse af landbrugsarealer. Der er bl.a. jorddirektiv og </a:t>
            </a:r>
            <a:r>
              <a:rPr lang="da-DK" dirty="0" err="1"/>
              <a:t>carbon-farming</a:t>
            </a:r>
            <a:r>
              <a:rPr lang="da-DK" dirty="0"/>
              <a:t> der arbejdes med i EU, som kan få betydning for hvordan landmanden skal håndtere arbejdet på marken. Det kan stille krav til indhold af organiske materiale, for at bl.a. sikre høj biodiversitet i jorden og højt indhold af kulstof.  Der er mange forhold som der tænkes over i regulering af markjorden. Men her følger LF med i arbejdet og gør at for ar holde eventuelle forslag på realistiske niveauer. Alene det at skulle sikre at eventuel lovgivningen overholdes – det er et mareridt at tænke over et bureaukrati der skal til det. </a:t>
            </a:r>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9</a:t>
            </a:fld>
            <a:endParaRPr lang="en-GB"/>
          </a:p>
        </p:txBody>
      </p:sp>
    </p:spTree>
    <p:extLst>
      <p:ext uri="{BB962C8B-B14F-4D97-AF65-F5344CB8AC3E}">
        <p14:creationId xmlns:p14="http://schemas.microsoft.com/office/powerpoint/2010/main" val="26106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C851D94-5711-4DB0-8CD6-B7C0F68C992F}" type="slidenum">
              <a:rPr lang="en-GB" smtClean="0"/>
              <a:t>12</a:t>
            </a:fld>
            <a:endParaRPr lang="en-GB"/>
          </a:p>
        </p:txBody>
      </p:sp>
    </p:spTree>
    <p:extLst>
      <p:ext uri="{BB962C8B-B14F-4D97-AF65-F5344CB8AC3E}">
        <p14:creationId xmlns:p14="http://schemas.microsoft.com/office/powerpoint/2010/main" val="39788321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png"/><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png"/><Relationship Id="rId4"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1.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6.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7.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8.png"/><Relationship Id="rId1" Type="http://schemas.openxmlformats.org/officeDocument/2006/relationships/slideMaster" Target="../slideMasters/slideMaster4.xml"/><Relationship Id="rId5" Type="http://schemas.openxmlformats.org/officeDocument/2006/relationships/image" Target="../media/image22.png"/><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5.xml"/><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image" Target="../media/image7.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Master" Target="../slideMasters/slideMaster5.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Master" Target="../slideMasters/slideMaster5.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3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png"/><Relationship Id="rId2" Type="http://schemas.openxmlformats.org/officeDocument/2006/relationships/image" Target="../media/image6.jpeg"/><Relationship Id="rId1" Type="http://schemas.openxmlformats.org/officeDocument/2006/relationships/slideMaster" Target="../slideMasters/slideMaster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31.png"/><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31.png"/><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29.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3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tor boks">
    <p:spTree>
      <p:nvGrpSpPr>
        <p:cNvPr id="1" name=""/>
        <p:cNvGrpSpPr/>
        <p:nvPr/>
      </p:nvGrpSpPr>
      <p:grpSpPr>
        <a:xfrm>
          <a:off x="0" y="0"/>
          <a:ext cx="0" cy="0"/>
          <a:chOff x="0" y="0"/>
          <a:chExt cx="0" cy="0"/>
        </a:xfrm>
      </p:grpSpPr>
      <p:sp>
        <p:nvSpPr>
          <p:cNvPr id="16" name="Picture Placeholder 3"/>
          <p:cNvSpPr>
            <a:spLocks noGrp="1"/>
          </p:cNvSpPr>
          <p:nvPr>
            <p:ph type="pic" sz="quarter" idx="14" hasCustomPrompt="1"/>
          </p:nvPr>
        </p:nvSpPr>
        <p:spPr>
          <a:xfrm>
            <a:off x="0" y="0"/>
            <a:ext cx="12204700" cy="6858000"/>
          </a:xfrm>
        </p:spPr>
        <p:txBody>
          <a:bodyPr tIns="3672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31" name="Text Placeholder 13"/>
          <p:cNvSpPr>
            <a:spLocks noGrp="1" noChangeAspect="1"/>
          </p:cNvSpPr>
          <p:nvPr>
            <p:ph type="body" sz="quarter" idx="23"/>
          </p:nvPr>
        </p:nvSpPr>
        <p:spPr>
          <a:xfrm>
            <a:off x="9782175" y="5706000"/>
            <a:ext cx="2428558" cy="1152000"/>
          </a:xfrm>
          <a:solidFill>
            <a:schemeClr val="accent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6" name="Text Placeholder 13"/>
          <p:cNvSpPr>
            <a:spLocks noGrp="1"/>
          </p:cNvSpPr>
          <p:nvPr>
            <p:ph type="body" sz="quarter" idx="25"/>
          </p:nvPr>
        </p:nvSpPr>
        <p:spPr>
          <a:xfrm>
            <a:off x="-1" y="0"/>
            <a:ext cx="9782175" cy="5706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bg1"/>
                </a:solidFill>
              </a:defRPr>
            </a:lvl1pPr>
          </a:lstStyle>
          <a:p>
            <a:r>
              <a:rPr lang="da-DK" noProof="0" dirty="0"/>
              <a:t>Titel i op til 2 linjers længde</a:t>
            </a:r>
          </a:p>
        </p:txBody>
      </p:sp>
      <p:sp>
        <p:nvSpPr>
          <p:cNvPr id="22" name="TextBox 21"/>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0"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baseline="0">
                <a:solidFill>
                  <a:schemeClr val="bg1"/>
                </a:solidFill>
              </a:defRPr>
            </a:lvl1pPr>
            <a:lvl2pPr marL="252000" indent="0">
              <a:buNone/>
              <a:defRPr/>
            </a:lvl2pPr>
          </a:lstStyle>
          <a:p>
            <a:pPr lvl="0"/>
            <a:r>
              <a:rPr lang="da-DK" dirty="0"/>
              <a:t>Klik for at tilføje manchet i en eller flere linjer</a:t>
            </a:r>
          </a:p>
        </p:txBody>
      </p:sp>
      <p:pic>
        <p:nvPicPr>
          <p:cNvPr id="17" name="Picture 1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8" name="Text Placeholder 13"/>
          <p:cNvSpPr>
            <a:spLocks noGrp="1"/>
          </p:cNvSpPr>
          <p:nvPr>
            <p:ph type="body" sz="quarter" idx="28"/>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2697218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må boks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flipH="1">
            <a:off x="9782174" y="0"/>
            <a:ext cx="2408239" cy="6858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1" y="5706000"/>
            <a:ext cx="12190413" cy="1152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tx2"/>
                </a:solidFill>
              </a:defRPr>
            </a:lvl1pPr>
          </a:lstStyle>
          <a:p>
            <a:r>
              <a:rPr lang="da-DK" noProof="0" dirty="0"/>
              <a:t>Titel i op til 2 linjers længde</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a:solidFill>
                  <a:schemeClr val="accent2"/>
                </a:solidFill>
              </a:defRPr>
            </a:lvl1pPr>
            <a:lvl2pPr marL="252000" indent="0">
              <a:buNone/>
              <a:defRPr/>
            </a:lvl2pPr>
          </a:lstStyle>
          <a:p>
            <a:pPr lvl="0"/>
            <a:r>
              <a:rPr lang="da-DK" dirty="0"/>
              <a:t>Klik for at tilføje manchet i en eller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6"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 Placeholder 13"/>
          <p:cNvSpPr>
            <a:spLocks noGrp="1"/>
          </p:cNvSpPr>
          <p:nvPr>
            <p:ph type="body" sz="quarter" idx="28"/>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44048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2" name="Text Placeholder 13"/>
          <p:cNvSpPr>
            <a:spLocks noGrp="1"/>
          </p:cNvSpPr>
          <p:nvPr>
            <p:ph type="body" sz="quarter" idx="29"/>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262427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5" name="Text Placeholder 13"/>
          <p:cNvSpPr>
            <a:spLocks noGrp="1"/>
          </p:cNvSpPr>
          <p:nvPr>
            <p:ph type="body" sz="quarter" idx="29"/>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3114157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2" name="Text Placeholder 13"/>
          <p:cNvSpPr>
            <a:spLocks noGrp="1"/>
          </p:cNvSpPr>
          <p:nvPr>
            <p:ph type="body" sz="quarter" idx="29"/>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464023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3" name="Text Placeholder 13"/>
          <p:cNvSpPr>
            <a:spLocks noGrp="1"/>
          </p:cNvSpPr>
          <p:nvPr>
            <p:ph type="body" sz="quarter" idx="29"/>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483937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 Med partnerlogoer">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0" name="Text Placeholder 13"/>
          <p:cNvSpPr>
            <a:spLocks noGrp="1"/>
          </p:cNvSpPr>
          <p:nvPr>
            <p:ph type="body" sz="quarter" idx="25"/>
          </p:nvPr>
        </p:nvSpPr>
        <p:spPr>
          <a:xfrm flipH="1">
            <a:off x="6458550" y="0"/>
            <a:ext cx="5731862" cy="6858000"/>
          </a:xfrm>
          <a:solidFill>
            <a:schemeClr val="bg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10" y="1901574"/>
            <a:ext cx="5583104" cy="704167"/>
          </a:xfrm>
        </p:spPr>
        <p:txBody>
          <a:bodyPr wrap="square">
            <a:spAutoFit/>
          </a:bodyPr>
          <a:lstStyle>
            <a:lvl1pPr>
              <a:lnSpc>
                <a:spcPct val="88000"/>
              </a:lnSpc>
              <a:defRPr sz="5200">
                <a:solidFill>
                  <a:schemeClr val="tx2"/>
                </a:solidFill>
              </a:defRPr>
            </a:lvl1pPr>
          </a:lstStyle>
          <a:p>
            <a:r>
              <a:rPr lang="da-DK" noProof="0" dirty="0"/>
              <a:t>Navn</a:t>
            </a:r>
          </a:p>
        </p:txBody>
      </p:sp>
      <p:sp>
        <p:nvSpPr>
          <p:cNvPr id="37" name="Text Placeholder 6"/>
          <p:cNvSpPr>
            <a:spLocks noGrp="1"/>
          </p:cNvSpPr>
          <p:nvPr>
            <p:ph type="body" sz="quarter" idx="27" hasCustomPrompt="1"/>
          </p:nvPr>
        </p:nvSpPr>
        <p:spPr>
          <a:xfrm>
            <a:off x="554038" y="3323829"/>
            <a:ext cx="5550842" cy="1440000"/>
          </a:xfrm>
        </p:spPr>
        <p:txBody>
          <a:bodyPr/>
          <a:lstStyle>
            <a:lvl1pPr marL="0" indent="0">
              <a:buNone/>
              <a:defRPr sz="2400" b="0">
                <a:solidFill>
                  <a:schemeClr val="accent2"/>
                </a:solidFill>
              </a:defRPr>
            </a:lvl1pPr>
            <a:lvl2pPr marL="252000" indent="0">
              <a:buNone/>
              <a:defRPr/>
            </a:lvl2pPr>
          </a:lstStyle>
          <a:p>
            <a:pPr lvl="0"/>
            <a:r>
              <a:rPr lang="da-DK" dirty="0"/>
              <a:t>Sted og dato</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Text Placeholder 13"/>
          <p:cNvSpPr>
            <a:spLocks noGrp="1"/>
          </p:cNvSpPr>
          <p:nvPr>
            <p:ph type="body" sz="quarter" idx="24"/>
          </p:nvPr>
        </p:nvSpPr>
        <p:spPr>
          <a:xfrm>
            <a:off x="-1" y="5706000"/>
            <a:ext cx="12190413" cy="1152000"/>
          </a:xfrm>
          <a:solidFill>
            <a:schemeClr val="accent3">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4" name="Pladsholder til billede 4"/>
          <p:cNvSpPr>
            <a:spLocks noGrp="1"/>
          </p:cNvSpPr>
          <p:nvPr>
            <p:ph type="pic" sz="quarter" idx="30" hasCustomPrompt="1"/>
          </p:nvPr>
        </p:nvSpPr>
        <p:spPr>
          <a:xfrm>
            <a:off x="6997700" y="3864984"/>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42" name="Pladsholder til billede 4"/>
          <p:cNvSpPr>
            <a:spLocks noGrp="1"/>
          </p:cNvSpPr>
          <p:nvPr>
            <p:ph type="pic" sz="quarter" idx="31" hasCustomPrompt="1"/>
          </p:nvPr>
        </p:nvSpPr>
        <p:spPr>
          <a:xfrm>
            <a:off x="6997700" y="21580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baseline="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2" name="Pladsholder til billede 4"/>
          <p:cNvSpPr>
            <a:spLocks noGrp="1"/>
          </p:cNvSpPr>
          <p:nvPr>
            <p:ph type="pic" sz="quarter" idx="33" hasCustomPrompt="1"/>
          </p:nvPr>
        </p:nvSpPr>
        <p:spPr>
          <a:xfrm>
            <a:off x="6997700" y="4562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3" name="Text Placeholder 13"/>
          <p:cNvSpPr>
            <a:spLocks noGrp="1"/>
          </p:cNvSpPr>
          <p:nvPr>
            <p:ph type="body" sz="quarter" idx="29"/>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grpSp>
        <p:nvGrpSpPr>
          <p:cNvPr id="16" name="Group 15"/>
          <p:cNvGrpSpPr/>
          <p:nvPr userDrawn="1"/>
        </p:nvGrpSpPr>
        <p:grpSpPr>
          <a:xfrm>
            <a:off x="-2481943" y="-680"/>
            <a:ext cx="2412094" cy="984930"/>
            <a:chOff x="-2481943" y="-680"/>
            <a:chExt cx="2412094" cy="984930"/>
          </a:xfrm>
        </p:grpSpPr>
        <p:sp>
          <p:nvSpPr>
            <p:cNvPr id="1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18" name="Group 17"/>
            <p:cNvGrpSpPr/>
            <p:nvPr userDrawn="1"/>
          </p:nvGrpSpPr>
          <p:grpSpPr>
            <a:xfrm>
              <a:off x="-1072921" y="733313"/>
              <a:ext cx="992188" cy="250937"/>
              <a:chOff x="-1214439" y="765971"/>
              <a:chExt cx="992188" cy="250937"/>
            </a:xfrm>
          </p:grpSpPr>
          <p:grpSp>
            <p:nvGrpSpPr>
              <p:cNvPr id="20" name="Group 2"/>
              <p:cNvGrpSpPr>
                <a:grpSpLocks/>
              </p:cNvGrpSpPr>
              <p:nvPr/>
            </p:nvGrpSpPr>
            <p:grpSpPr bwMode="auto">
              <a:xfrm>
                <a:off x="-1214439" y="765971"/>
                <a:ext cx="437608" cy="246173"/>
                <a:chOff x="-1214439" y="732970"/>
                <a:chExt cx="437608" cy="246063"/>
              </a:xfrm>
            </p:grpSpPr>
            <p:grpSp>
              <p:nvGrpSpPr>
                <p:cNvPr id="25" name="Group 3"/>
                <p:cNvGrpSpPr>
                  <a:grpSpLocks/>
                </p:cNvGrpSpPr>
                <p:nvPr/>
              </p:nvGrpSpPr>
              <p:grpSpPr bwMode="auto">
                <a:xfrm>
                  <a:off x="-1214439" y="741702"/>
                  <a:ext cx="428625" cy="228600"/>
                  <a:chOff x="-727592" y="3306446"/>
                  <a:chExt cx="429053" cy="228767"/>
                </a:xfrm>
              </p:grpSpPr>
              <p:pic>
                <p:nvPicPr>
                  <p:cNvPr id="27"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Rectangle 27"/>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26" name="Rounded Rectangle 25"/>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21" name="Group 28"/>
              <p:cNvGrpSpPr>
                <a:grpSpLocks/>
              </p:cNvGrpSpPr>
              <p:nvPr/>
            </p:nvGrpSpPr>
            <p:grpSpPr bwMode="auto">
              <a:xfrm>
                <a:off x="-682626" y="770735"/>
                <a:ext cx="460375" cy="246173"/>
                <a:chOff x="-561836" y="3417665"/>
                <a:chExt cx="460236" cy="245883"/>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Rectangle 22"/>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24" name="Rounded Rectangle 23"/>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8" name="Picture 37" descr="LF_Logo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29" name="TextBox 28"/>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4"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31" name="Picture 30"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3"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0" name="Billede 29"/>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2356849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spalter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Overskrift i op til 2 linjer</a:t>
            </a:r>
          </a:p>
        </p:txBody>
      </p:sp>
      <p:sp>
        <p:nvSpPr>
          <p:cNvPr id="3" name="Date Placeholder 2"/>
          <p:cNvSpPr>
            <a:spLocks noGrp="1"/>
          </p:cNvSpPr>
          <p:nvPr>
            <p:ph type="dt" sz="half" idx="10"/>
          </p:nvPr>
        </p:nvSpPr>
        <p:spPr/>
        <p:txBody>
          <a:bodyPr/>
          <a:lstStyle/>
          <a:p>
            <a:fld id="{5D2C6ECF-3192-DC4B-B1E4-B2022DC1CFC2}" type="datetime1">
              <a:rPr lang="da-DK" noProof="0" smtClean="0"/>
              <a:t>07-09-2023</a:t>
            </a:fld>
            <a:endParaRPr lang="da-DK" noProof="0"/>
          </a:p>
        </p:txBody>
      </p:sp>
      <p:sp>
        <p:nvSpPr>
          <p:cNvPr id="11" name="Slide Number Placeholder 10"/>
          <p:cNvSpPr>
            <a:spLocks noGrp="1"/>
          </p:cNvSpPr>
          <p:nvPr>
            <p:ph type="sldNum" sz="quarter" idx="12"/>
          </p:nvPr>
        </p:nvSpPr>
        <p:spPr/>
        <p:txBody>
          <a:bodyPr/>
          <a:lstStyle/>
          <a:p>
            <a:fld id="{4F2B6656-7882-4CEF-9850-9EB873E823C4}" type="slidenum">
              <a:rPr lang="da-DK" noProof="0" smtClean="0"/>
              <a:pPr/>
              <a:t>‹nr.›</a:t>
            </a:fld>
            <a:endParaRPr lang="da-DK" noProof="0"/>
          </a:p>
        </p:txBody>
      </p:sp>
      <p:sp>
        <p:nvSpPr>
          <p:cNvPr id="37" name="Content Placeholder 6"/>
          <p:cNvSpPr>
            <a:spLocks noGrp="1"/>
          </p:cNvSpPr>
          <p:nvPr>
            <p:ph sz="quarter" idx="22" hasCustomPrompt="1"/>
          </p:nvPr>
        </p:nvSpPr>
        <p:spPr>
          <a:xfrm>
            <a:off x="5334000" y="1549399"/>
            <a:ext cx="4594657"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9" name="Content Placeholder 6"/>
          <p:cNvSpPr>
            <a:spLocks noGrp="1"/>
          </p:cNvSpPr>
          <p:nvPr>
            <p:ph sz="quarter" idx="24" hasCustomPrompt="1"/>
          </p:nvPr>
        </p:nvSpPr>
        <p:spPr>
          <a:xfrm>
            <a:off x="542925" y="1549399"/>
            <a:ext cx="4600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41" name="Picture 4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1" name="Group 30"/>
          <p:cNvGrpSpPr/>
          <p:nvPr userDrawn="1"/>
        </p:nvGrpSpPr>
        <p:grpSpPr>
          <a:xfrm>
            <a:off x="-2481943" y="-680"/>
            <a:ext cx="2412094" cy="984930"/>
            <a:chOff x="-2481943" y="-680"/>
            <a:chExt cx="2412094" cy="984930"/>
          </a:xfrm>
        </p:grpSpPr>
        <p:sp>
          <p:nvSpPr>
            <p:cNvPr id="3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5" name="Group 34"/>
            <p:cNvGrpSpPr/>
            <p:nvPr userDrawn="1"/>
          </p:nvGrpSpPr>
          <p:grpSpPr>
            <a:xfrm>
              <a:off x="-1072921" y="733313"/>
              <a:ext cx="992188" cy="250937"/>
              <a:chOff x="-1214439" y="765971"/>
              <a:chExt cx="992188" cy="250937"/>
            </a:xfrm>
          </p:grpSpPr>
          <p:grpSp>
            <p:nvGrpSpPr>
              <p:cNvPr id="36"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4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7" name="Picture 26"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0"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3" name="Text Placeholder 13"/>
          <p:cNvSpPr>
            <a:spLocks noGrp="1"/>
          </p:cNvSpPr>
          <p:nvPr>
            <p:ph type="body" sz="quarter" idx="26"/>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29" name="Billede 28"/>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387865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og billede (højre)">
    <p:spTree>
      <p:nvGrpSpPr>
        <p:cNvPr id="1" name=""/>
        <p:cNvGrpSpPr/>
        <p:nvPr/>
      </p:nvGrpSpPr>
      <p:grpSpPr>
        <a:xfrm>
          <a:off x="0" y="0"/>
          <a:ext cx="0" cy="0"/>
          <a:chOff x="0" y="0"/>
          <a:chExt cx="0" cy="0"/>
        </a:xfrm>
      </p:grpSpPr>
      <p:sp>
        <p:nvSpPr>
          <p:cNvPr id="11" name="Picture Placeholder 7"/>
          <p:cNvSpPr>
            <a:spLocks noGrp="1"/>
          </p:cNvSpPr>
          <p:nvPr>
            <p:ph type="pic" sz="quarter" idx="14" hasCustomPrompt="1"/>
          </p:nvPr>
        </p:nvSpPr>
        <p:spPr>
          <a:xfrm>
            <a:off x="8029403"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33" name="Content Placeholder 6"/>
          <p:cNvSpPr>
            <a:spLocks noGrp="1"/>
          </p:cNvSpPr>
          <p:nvPr>
            <p:ph sz="quarter" idx="24" hasCustomPrompt="1"/>
          </p:nvPr>
        </p:nvSpPr>
        <p:spPr>
          <a:xfrm>
            <a:off x="542925"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25"/>
          </p:nvPr>
        </p:nvSpPr>
        <p:spPr/>
        <p:txBody>
          <a:bodyPr/>
          <a:lstStyle/>
          <a:p>
            <a:fld id="{8C22AC67-55FF-1748-A744-68C60D57CAD9}" type="datetime1">
              <a:rPr lang="da-DK" smtClean="0"/>
              <a:t>07-09-2023</a:t>
            </a:fld>
            <a:endParaRPr lang="da-DK"/>
          </a:p>
        </p:txBody>
      </p:sp>
      <p:sp>
        <p:nvSpPr>
          <p:cNvPr id="5" name="Slide Number Placeholder 4"/>
          <p:cNvSpPr>
            <a:spLocks noGrp="1"/>
          </p:cNvSpPr>
          <p:nvPr>
            <p:ph type="sldNum" sz="quarter" idx="26"/>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51" name="Group 50"/>
          <p:cNvGrpSpPr/>
          <p:nvPr userDrawn="1"/>
        </p:nvGrpSpPr>
        <p:grpSpPr>
          <a:xfrm>
            <a:off x="-2481943" y="-680"/>
            <a:ext cx="2412094" cy="984930"/>
            <a:chOff x="-2481943" y="-680"/>
            <a:chExt cx="2412094" cy="984930"/>
          </a:xfrm>
        </p:grpSpPr>
        <p:sp>
          <p:nvSpPr>
            <p:cNvPr id="5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53" name="Group 52"/>
            <p:cNvGrpSpPr/>
            <p:nvPr userDrawn="1"/>
          </p:nvGrpSpPr>
          <p:grpSpPr>
            <a:xfrm>
              <a:off x="-1072921" y="733313"/>
              <a:ext cx="992188" cy="250937"/>
              <a:chOff x="-1214439" y="765971"/>
              <a:chExt cx="992188" cy="250937"/>
            </a:xfrm>
          </p:grpSpPr>
          <p:grpSp>
            <p:nvGrpSpPr>
              <p:cNvPr id="54" name="Group 2"/>
              <p:cNvGrpSpPr>
                <a:grpSpLocks/>
              </p:cNvGrpSpPr>
              <p:nvPr/>
            </p:nvGrpSpPr>
            <p:grpSpPr bwMode="auto">
              <a:xfrm>
                <a:off x="-1214439" y="765971"/>
                <a:ext cx="437608" cy="246173"/>
                <a:chOff x="-1214439" y="732970"/>
                <a:chExt cx="437608" cy="246063"/>
              </a:xfrm>
            </p:grpSpPr>
            <p:grpSp>
              <p:nvGrpSpPr>
                <p:cNvPr id="59" name="Group 3"/>
                <p:cNvGrpSpPr>
                  <a:grpSpLocks/>
                </p:cNvGrpSpPr>
                <p:nvPr/>
              </p:nvGrpSpPr>
              <p:grpSpPr bwMode="auto">
                <a:xfrm>
                  <a:off x="-1214439" y="741702"/>
                  <a:ext cx="428625" cy="228600"/>
                  <a:chOff x="-727592" y="3306446"/>
                  <a:chExt cx="429053" cy="228767"/>
                </a:xfrm>
              </p:grpSpPr>
              <p:pic>
                <p:nvPicPr>
                  <p:cNvPr id="61"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 name="Rectangle 61"/>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60" name="Rounded Rectangle 59"/>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55" name="Group 28"/>
              <p:cNvGrpSpPr>
                <a:grpSpLocks/>
              </p:cNvGrpSpPr>
              <p:nvPr/>
            </p:nvGrpSpPr>
            <p:grpSpPr bwMode="auto">
              <a:xfrm>
                <a:off x="-682626" y="770735"/>
                <a:ext cx="460375" cy="246173"/>
                <a:chOff x="-561836" y="3417665"/>
                <a:chExt cx="460236" cy="245883"/>
              </a:xfrm>
            </p:grpSpPr>
            <p:pic>
              <p:nvPicPr>
                <p:cNvPr id="5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 name="Rectangle 56"/>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58" name="Rounded Rectangle 57"/>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63" name="TextBox 62"/>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65"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67"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8"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29" name="Picture 28"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7"/>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9" name="Text Placeholder 13"/>
          <p:cNvSpPr>
            <a:spLocks noGrp="1"/>
          </p:cNvSpPr>
          <p:nvPr>
            <p:ph type="body" sz="quarter" idx="28"/>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0" name="Billede 29"/>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38913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venstre)">
    <p:spTree>
      <p:nvGrpSpPr>
        <p:cNvPr id="1" name=""/>
        <p:cNvGrpSpPr/>
        <p:nvPr/>
      </p:nvGrpSpPr>
      <p:grpSpPr>
        <a:xfrm>
          <a:off x="0" y="0"/>
          <a:ext cx="0" cy="0"/>
          <a:chOff x="0" y="0"/>
          <a:chExt cx="0" cy="0"/>
        </a:xfrm>
      </p:grpSpPr>
      <p:sp>
        <p:nvSpPr>
          <p:cNvPr id="33" name="Content Placeholder 6"/>
          <p:cNvSpPr>
            <a:spLocks noGrp="1"/>
          </p:cNvSpPr>
          <p:nvPr>
            <p:ph sz="quarter" idx="24" hasCustomPrompt="1"/>
          </p:nvPr>
        </p:nvSpPr>
        <p:spPr>
          <a:xfrm>
            <a:off x="4361828"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29" name="Picture Placeholder 7"/>
          <p:cNvSpPr>
            <a:spLocks noGrp="1"/>
          </p:cNvSpPr>
          <p:nvPr>
            <p:ph type="pic" sz="quarter" idx="25" hasCustomPrompt="1"/>
          </p:nvPr>
        </p:nvSpPr>
        <p:spPr>
          <a:xfrm>
            <a:off x="542925"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2" name="Date Placeholder 1"/>
          <p:cNvSpPr>
            <a:spLocks noGrp="1"/>
          </p:cNvSpPr>
          <p:nvPr>
            <p:ph type="dt" sz="half" idx="26"/>
          </p:nvPr>
        </p:nvSpPr>
        <p:spPr/>
        <p:txBody>
          <a:bodyPr/>
          <a:lstStyle/>
          <a:p>
            <a:fld id="{22BFC3C4-8975-AE4F-91B9-596060FB9B74}" type="datetime1">
              <a:rPr lang="da-DK" smtClean="0"/>
              <a:t>07-09-2023</a:t>
            </a:fld>
            <a:endParaRPr lang="da-DK"/>
          </a:p>
        </p:txBody>
      </p:sp>
      <p:sp>
        <p:nvSpPr>
          <p:cNvPr id="3" name="Slide Number Placeholder 2"/>
          <p:cNvSpPr>
            <a:spLocks noGrp="1"/>
          </p:cNvSpPr>
          <p:nvPr>
            <p:ph type="sldNum" sz="quarter" idx="27"/>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9" name="Group 38"/>
          <p:cNvGrpSpPr/>
          <p:nvPr userDrawn="1"/>
        </p:nvGrpSpPr>
        <p:grpSpPr>
          <a:xfrm>
            <a:off x="-2481943" y="-680"/>
            <a:ext cx="2412094" cy="984930"/>
            <a:chOff x="-2481943" y="-680"/>
            <a:chExt cx="2412094" cy="984930"/>
          </a:xfrm>
        </p:grpSpPr>
        <p:sp>
          <p:nvSpPr>
            <p:cNvPr id="40"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41" name="Group 40"/>
            <p:cNvGrpSpPr/>
            <p:nvPr userDrawn="1"/>
          </p:nvGrpSpPr>
          <p:grpSpPr>
            <a:xfrm>
              <a:off x="-1072921" y="733313"/>
              <a:ext cx="992188" cy="250937"/>
              <a:chOff x="-1214439" y="765971"/>
              <a:chExt cx="992188" cy="250937"/>
            </a:xfrm>
          </p:grpSpPr>
          <p:grpSp>
            <p:nvGrpSpPr>
              <p:cNvPr id="42"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43" name="Group 28"/>
              <p:cNvGrpSpPr>
                <a:grpSpLocks/>
              </p:cNvGrpSpPr>
              <p:nvPr/>
            </p:nvGrpSpPr>
            <p:grpSpPr bwMode="auto">
              <a:xfrm>
                <a:off x="-682626" y="770735"/>
                <a:ext cx="460375" cy="246173"/>
                <a:chOff x="-561836" y="3417665"/>
                <a:chExt cx="460236" cy="245883"/>
              </a:xfrm>
            </p:grpSpPr>
            <p:pic>
              <p:nvPicPr>
                <p:cNvPr id="4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56"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7"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30" name="Picture 29"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28"/>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55" name="Text Placeholder 13"/>
          <p:cNvSpPr>
            <a:spLocks noGrp="1"/>
          </p:cNvSpPr>
          <p:nvPr>
            <p:ph type="body" sz="quarter" idx="29"/>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1" name="Billede 30"/>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3817761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dirty="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pic>
        <p:nvPicPr>
          <p:cNvPr id="11" name="Picture 1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0" name="TextBox 29"/>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2"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3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15" name="Picture 14"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9"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0"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13" name="Billed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852070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dhold – Billede og boks">
    <p:spTree>
      <p:nvGrpSpPr>
        <p:cNvPr id="1" name=""/>
        <p:cNvGrpSpPr/>
        <p:nvPr/>
      </p:nvGrpSpPr>
      <p:grpSpPr>
        <a:xfrm>
          <a:off x="0" y="0"/>
          <a:ext cx="0" cy="0"/>
          <a:chOff x="0" y="0"/>
          <a:chExt cx="0" cy="0"/>
        </a:xfrm>
      </p:grpSpPr>
      <p:sp>
        <p:nvSpPr>
          <p:cNvPr id="47" name="Picture Placeholder 5"/>
          <p:cNvSpPr>
            <a:spLocks noGrp="1"/>
          </p:cNvSpPr>
          <p:nvPr>
            <p:ph type="pic" sz="quarter" idx="27" hasCustomPrompt="1"/>
          </p:nvPr>
        </p:nvSpPr>
        <p:spPr>
          <a:xfrm>
            <a:off x="-1" y="3987801"/>
            <a:ext cx="12190413" cy="2870200"/>
          </a:xfrm>
        </p:spPr>
        <p:txBody>
          <a:bodyPr anchor="ctr"/>
          <a:lstStyle>
            <a:lvl1pPr marL="0" indent="0" algn="ctr">
              <a:buNone/>
              <a:defRPr sz="1000"/>
            </a:lvl1pPr>
          </a:lstStyle>
          <a:p>
            <a:r>
              <a:rPr lang="da-DK" dirty="0"/>
              <a:t>Indsæt billede</a:t>
            </a:r>
          </a:p>
        </p:txBody>
      </p:sp>
      <p:sp>
        <p:nvSpPr>
          <p:cNvPr id="26" name="Text Placeholder 13"/>
          <p:cNvSpPr>
            <a:spLocks noGrp="1"/>
          </p:cNvSpPr>
          <p:nvPr>
            <p:ph type="body" sz="quarter" idx="25"/>
          </p:nvPr>
        </p:nvSpPr>
        <p:spPr>
          <a:xfrm flipH="1">
            <a:off x="9782174" y="0"/>
            <a:ext cx="2408239" cy="6858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8" name="Title 7"/>
          <p:cNvSpPr>
            <a:spLocks noGrp="1"/>
          </p:cNvSpPr>
          <p:nvPr>
            <p:ph type="title" hasCustomPrompt="1"/>
          </p:nvPr>
        </p:nvSpPr>
        <p:spPr>
          <a:xfrm>
            <a:off x="529792" y="392885"/>
            <a:ext cx="9020175" cy="711638"/>
          </a:xfrm>
        </p:spPr>
        <p:txBody>
          <a:bodyPr/>
          <a:lstStyle/>
          <a:p>
            <a:r>
              <a:rPr lang="da-DK" noProof="0" dirty="0"/>
              <a:t>Overskrift i op til 2 linjer</a:t>
            </a:r>
            <a:endParaRPr lang="da-DK" dirty="0"/>
          </a:p>
        </p:txBody>
      </p:sp>
      <p:sp>
        <p:nvSpPr>
          <p:cNvPr id="30" name="Content Placeholder 6"/>
          <p:cNvSpPr>
            <a:spLocks noGrp="1"/>
          </p:cNvSpPr>
          <p:nvPr>
            <p:ph sz="quarter" idx="21" hasCustomPrompt="1"/>
          </p:nvPr>
        </p:nvSpPr>
        <p:spPr>
          <a:xfrm>
            <a:off x="542925" y="1549399"/>
            <a:ext cx="9020175" cy="2133601"/>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p:txBody>
      </p:sp>
      <p:sp>
        <p:nvSpPr>
          <p:cNvPr id="9" name="Date Placeholder 8"/>
          <p:cNvSpPr>
            <a:spLocks noGrp="1"/>
          </p:cNvSpPr>
          <p:nvPr>
            <p:ph type="dt" sz="half" idx="28"/>
          </p:nvPr>
        </p:nvSpPr>
        <p:spPr/>
        <p:txBody>
          <a:bodyPr/>
          <a:lstStyle>
            <a:lvl1pPr>
              <a:defRPr>
                <a:solidFill>
                  <a:srgbClr val="FFFFFF"/>
                </a:solidFill>
              </a:defRPr>
            </a:lvl1pPr>
          </a:lstStyle>
          <a:p>
            <a:fld id="{A3019D5A-061D-0947-A1C3-8CE23808E547}" type="datetime1">
              <a:rPr lang="da-DK" smtClean="0"/>
              <a:t>07-09-2023</a:t>
            </a:fld>
            <a:endParaRPr lang="da-DK" dirty="0"/>
          </a:p>
        </p:txBody>
      </p:sp>
      <p:sp>
        <p:nvSpPr>
          <p:cNvPr id="10" name="Slide Number Placeholder 9"/>
          <p:cNvSpPr>
            <a:spLocks noGrp="1"/>
          </p:cNvSpPr>
          <p:nvPr>
            <p:ph type="sldNum" sz="quarter" idx="29"/>
          </p:nvPr>
        </p:nvSpPr>
        <p:spPr/>
        <p:txBody>
          <a:bodyPr/>
          <a:lstStyle>
            <a:lvl1pPr>
              <a:defRPr>
                <a:solidFill>
                  <a:srgbClr val="FFFFFF"/>
                </a:solidFill>
              </a:defRPr>
            </a:lvl1pPr>
          </a:lstStyle>
          <a:p>
            <a:fld id="{4F2B6656-7882-4CEF-9850-9EB873E823C4}" type="slidenum">
              <a:rPr lang="da-DK" smtClean="0"/>
              <a:pPr/>
              <a:t>‹nr.›</a:t>
            </a:fld>
            <a:endParaRPr lang="da-DK"/>
          </a:p>
        </p:txBody>
      </p:sp>
      <p:grpSp>
        <p:nvGrpSpPr>
          <p:cNvPr id="19" name="Group 18"/>
          <p:cNvGrpSpPr/>
          <p:nvPr userDrawn="1"/>
        </p:nvGrpSpPr>
        <p:grpSpPr>
          <a:xfrm>
            <a:off x="-2481943" y="-680"/>
            <a:ext cx="2412094" cy="984930"/>
            <a:chOff x="-2481943" y="-680"/>
            <a:chExt cx="2412094" cy="984930"/>
          </a:xfrm>
        </p:grpSpPr>
        <p:sp>
          <p:nvSpPr>
            <p:cNvPr id="2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28" name="Group 27"/>
            <p:cNvGrpSpPr/>
            <p:nvPr userDrawn="1"/>
          </p:nvGrpSpPr>
          <p:grpSpPr>
            <a:xfrm>
              <a:off x="-1072921" y="733313"/>
              <a:ext cx="992188" cy="250937"/>
              <a:chOff x="-1214439" y="765971"/>
              <a:chExt cx="992188" cy="250937"/>
            </a:xfrm>
          </p:grpSpPr>
          <p:grpSp>
            <p:nvGrpSpPr>
              <p:cNvPr id="31" name="Group 2"/>
              <p:cNvGrpSpPr>
                <a:grpSpLocks/>
              </p:cNvGrpSpPr>
              <p:nvPr/>
            </p:nvGrpSpPr>
            <p:grpSpPr bwMode="auto">
              <a:xfrm>
                <a:off x="-1214439" y="765971"/>
                <a:ext cx="437608" cy="246173"/>
                <a:chOff x="-1214439" y="732970"/>
                <a:chExt cx="437608" cy="246063"/>
              </a:xfrm>
            </p:grpSpPr>
            <p:grpSp>
              <p:nvGrpSpPr>
                <p:cNvPr id="37" name="Group 3"/>
                <p:cNvGrpSpPr>
                  <a:grpSpLocks/>
                </p:cNvGrpSpPr>
                <p:nvPr/>
              </p:nvGrpSpPr>
              <p:grpSpPr bwMode="auto">
                <a:xfrm>
                  <a:off x="-1214439" y="741702"/>
                  <a:ext cx="428625" cy="228600"/>
                  <a:chOff x="-727592" y="3306446"/>
                  <a:chExt cx="429053" cy="228767"/>
                </a:xfrm>
              </p:grpSpPr>
              <p:pic>
                <p:nvPicPr>
                  <p:cNvPr id="39"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38" name="Rounded Rectangle 3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2" name="Group 28"/>
              <p:cNvGrpSpPr>
                <a:grpSpLocks/>
              </p:cNvGrpSpPr>
              <p:nvPr/>
            </p:nvGrpSpPr>
            <p:grpSpPr bwMode="auto">
              <a:xfrm>
                <a:off x="-682626" y="770735"/>
                <a:ext cx="460375" cy="246173"/>
                <a:chOff x="-561836" y="3417665"/>
                <a:chExt cx="460236" cy="245883"/>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Rectangle 33"/>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36" name="Rounded Rectangle 3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1" name="TextBox 4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4" name="TextBox 17"/>
          <p:cNvSpPr txBox="1">
            <a:spLocks noChangeArrowheads="1"/>
          </p:cNvSpPr>
          <p:nvPr userDrawn="1"/>
        </p:nvSpPr>
        <p:spPr bwMode="auto">
          <a:xfrm>
            <a:off x="-2679700" y="2231950"/>
            <a:ext cx="25352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p:txBody>
      </p:sp>
      <p:pic>
        <p:nvPicPr>
          <p:cNvPr id="45" name="Picture 2"/>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73064" y="30569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6" name="Picture 45"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43" name="Text Placeholder 13"/>
          <p:cNvSpPr>
            <a:spLocks noGrp="1"/>
          </p:cNvSpPr>
          <p:nvPr>
            <p:ph type="body" sz="quarter" idx="19"/>
          </p:nvPr>
        </p:nvSpPr>
        <p:spPr>
          <a:xfrm>
            <a:off x="10680987" y="5988208"/>
            <a:ext cx="1007997" cy="587589"/>
          </a:xfrm>
          <a:blipFill rotWithShape="1">
            <a:blip r:embed="rId6"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35" name="Text Placeholder 13"/>
          <p:cNvSpPr>
            <a:spLocks noGrp="1"/>
          </p:cNvSpPr>
          <p:nvPr>
            <p:ph type="body" sz="quarter" idx="30"/>
          </p:nvPr>
        </p:nvSpPr>
        <p:spPr>
          <a:xfrm>
            <a:off x="554038" y="6205995"/>
            <a:ext cx="2178000" cy="180000"/>
          </a:xfrm>
          <a:blipFill rotWithShape="1">
            <a:blip r:embed="rId7"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1386930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ledecollage - 4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0" y="1549400"/>
            <a:ext cx="4664510"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7" name="Picture Placeholder 2"/>
          <p:cNvSpPr>
            <a:spLocks noGrp="1"/>
          </p:cNvSpPr>
          <p:nvPr>
            <p:ph type="pic" sz="quarter" idx="28" hasCustomPrompt="1"/>
          </p:nvPr>
        </p:nvSpPr>
        <p:spPr>
          <a:xfrm>
            <a:off x="567892" y="3623205"/>
            <a:ext cx="4664508"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8" name="Picture Placeholder 2"/>
          <p:cNvSpPr>
            <a:spLocks noGrp="1"/>
          </p:cNvSpPr>
          <p:nvPr>
            <p:ph type="pic" sz="quarter" idx="31" hasCustomPrompt="1"/>
          </p:nvPr>
        </p:nvSpPr>
        <p:spPr>
          <a:xfrm>
            <a:off x="5232400" y="1549400"/>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49" name="Picture Placeholder 2"/>
          <p:cNvSpPr>
            <a:spLocks noGrp="1"/>
          </p:cNvSpPr>
          <p:nvPr>
            <p:ph type="pic" sz="quarter" idx="32" hasCustomPrompt="1"/>
          </p:nvPr>
        </p:nvSpPr>
        <p:spPr>
          <a:xfrm>
            <a:off x="5232400" y="3623205"/>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5" name="Picture 44"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33"/>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55" name="Text Placeholder 13"/>
          <p:cNvSpPr>
            <a:spLocks noGrp="1"/>
          </p:cNvSpPr>
          <p:nvPr>
            <p:ph type="body" sz="quarter" idx="3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17" name="Billede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1301298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ledecollag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Picture 19"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Picture Placeholder 2"/>
          <p:cNvSpPr>
            <a:spLocks noGrp="1"/>
          </p:cNvSpPr>
          <p:nvPr>
            <p:ph type="pic" sz="quarter" idx="27" hasCustomPrompt="1"/>
          </p:nvPr>
        </p:nvSpPr>
        <p:spPr>
          <a:xfrm>
            <a:off x="567892"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2" name="Picture Placeholder 2"/>
          <p:cNvSpPr>
            <a:spLocks noGrp="1"/>
          </p:cNvSpPr>
          <p:nvPr>
            <p:ph type="pic" sz="quarter" idx="28" hasCustomPrompt="1"/>
          </p:nvPr>
        </p:nvSpPr>
        <p:spPr>
          <a:xfrm>
            <a:off x="567892"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3" name="Picture Placeholder 2"/>
          <p:cNvSpPr>
            <a:spLocks noGrp="1"/>
          </p:cNvSpPr>
          <p:nvPr>
            <p:ph type="pic" sz="quarter" idx="29" hasCustomPrompt="1"/>
          </p:nvPr>
        </p:nvSpPr>
        <p:spPr>
          <a:xfrm>
            <a:off x="4258734"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4" name="Picture Placeholder 2"/>
          <p:cNvSpPr>
            <a:spLocks noGrp="1"/>
          </p:cNvSpPr>
          <p:nvPr>
            <p:ph type="pic" sz="quarter" idx="30" hasCustomPrompt="1"/>
          </p:nvPr>
        </p:nvSpPr>
        <p:spPr>
          <a:xfrm>
            <a:off x="4258734"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5" name="Picture Placeholder 2"/>
          <p:cNvSpPr>
            <a:spLocks noGrp="1"/>
          </p:cNvSpPr>
          <p:nvPr>
            <p:ph type="pic" sz="quarter" idx="31" hasCustomPrompt="1"/>
          </p:nvPr>
        </p:nvSpPr>
        <p:spPr>
          <a:xfrm>
            <a:off x="7948949"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6" name="Picture Placeholder 2"/>
          <p:cNvSpPr>
            <a:spLocks noGrp="1"/>
          </p:cNvSpPr>
          <p:nvPr>
            <p:ph type="pic" sz="quarter" idx="32" hasCustomPrompt="1"/>
          </p:nvPr>
        </p:nvSpPr>
        <p:spPr>
          <a:xfrm>
            <a:off x="7948949"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7"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8"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29" name="Billede 2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1017" y="6205994"/>
            <a:ext cx="2176507" cy="180000"/>
          </a:xfrm>
          <a:prstGeom prst="rect">
            <a:avLst/>
          </a:prstGeom>
        </p:spPr>
      </p:pic>
    </p:spTree>
    <p:extLst>
      <p:ext uri="{BB962C8B-B14F-4D97-AF65-F5344CB8AC3E}">
        <p14:creationId xmlns:p14="http://schemas.microsoft.com/office/powerpoint/2010/main" val="3807971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og stor boks">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a:off x="-1" y="0"/>
            <a:ext cx="9782175" cy="5706000"/>
          </a:xfrm>
          <a:solidFill>
            <a:schemeClr val="accent3">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1" name="Text Placeholder 13"/>
          <p:cNvSpPr>
            <a:spLocks noGrp="1" noChangeAspect="1"/>
          </p:cNvSpPr>
          <p:nvPr>
            <p:ph type="body" sz="quarter" idx="23"/>
          </p:nvPr>
        </p:nvSpPr>
        <p:spPr>
          <a:xfrm>
            <a:off x="9782175" y="5706000"/>
            <a:ext cx="2428558"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6"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 Placeholder 13"/>
          <p:cNvSpPr>
            <a:spLocks noGrp="1"/>
          </p:cNvSpPr>
          <p:nvPr>
            <p:ph type="body" sz="quarter" idx="30"/>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181780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eller farv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solidFill>
            <a:srgbClr val="4B3E31"/>
          </a:solidFill>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brune felt og indsæt billede via ”indsæt billede” i menulinjen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9" name="Text Placeholder 13"/>
          <p:cNvSpPr>
            <a:spLocks noGrp="1"/>
          </p:cNvSpPr>
          <p:nvPr>
            <p:ph type="body" sz="quarter" idx="19"/>
          </p:nvPr>
        </p:nvSpPr>
        <p:spPr>
          <a:xfrm>
            <a:off x="10680987" y="5988208"/>
            <a:ext cx="1007997" cy="587589"/>
          </a:xfrm>
          <a:blipFill rotWithShape="1">
            <a:blip r:embed="rId2"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6"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a:t>
            </a:r>
            <a:r>
              <a:rPr lang="da-DK" sz="1000" b="0" dirty="0" err="1">
                <a:solidFill>
                  <a:schemeClr val="tx1"/>
                </a:solidFill>
              </a:rPr>
              <a:t>billedepladsholderen</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1" name="Picture 10"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0" name="Text Placeholder 13"/>
          <p:cNvSpPr>
            <a:spLocks noGrp="1"/>
          </p:cNvSpPr>
          <p:nvPr>
            <p:ph type="body" sz="quarter" idx="30"/>
          </p:nvPr>
        </p:nvSpPr>
        <p:spPr>
          <a:xfrm>
            <a:off x="554038" y="6205995"/>
            <a:ext cx="2178000"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3498658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tor boks">
    <p:spTree>
      <p:nvGrpSpPr>
        <p:cNvPr id="1" name=""/>
        <p:cNvGrpSpPr/>
        <p:nvPr/>
      </p:nvGrpSpPr>
      <p:grpSpPr>
        <a:xfrm>
          <a:off x="0" y="0"/>
          <a:ext cx="0" cy="0"/>
          <a:chOff x="0" y="0"/>
          <a:chExt cx="0" cy="0"/>
        </a:xfrm>
      </p:grpSpPr>
      <p:sp>
        <p:nvSpPr>
          <p:cNvPr id="16" name="Picture Placeholder 3"/>
          <p:cNvSpPr>
            <a:spLocks noGrp="1"/>
          </p:cNvSpPr>
          <p:nvPr>
            <p:ph type="pic" sz="quarter" idx="14" hasCustomPrompt="1"/>
          </p:nvPr>
        </p:nvSpPr>
        <p:spPr>
          <a:xfrm>
            <a:off x="0" y="0"/>
            <a:ext cx="12204700" cy="6858000"/>
          </a:xfrm>
        </p:spPr>
        <p:txBody>
          <a:bodyPr tIns="3672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31" name="Text Placeholder 13"/>
          <p:cNvSpPr>
            <a:spLocks noGrp="1" noChangeAspect="1"/>
          </p:cNvSpPr>
          <p:nvPr>
            <p:ph type="body" sz="quarter" idx="23"/>
          </p:nvPr>
        </p:nvSpPr>
        <p:spPr>
          <a:xfrm>
            <a:off x="9782175" y="5706000"/>
            <a:ext cx="2428558" cy="1152000"/>
          </a:xfrm>
          <a:solidFill>
            <a:schemeClr val="accent1"/>
          </a:solidFill>
        </p:spPr>
        <p:txBody>
          <a:bodyPr tIns="0"/>
          <a:lstStyle>
            <a:lvl1pPr marL="0" indent="0">
              <a:buFont typeface="Arial" pitchFamily="34" charset="0"/>
              <a:buNone/>
              <a:defRPr sz="100"/>
            </a:lvl1pPr>
          </a:lstStyle>
          <a:p>
            <a:pPr lvl="0"/>
            <a:r>
              <a:rPr lang="da-DK"/>
              <a:t>Rediger typografien i masterens</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26" name="Text Placeholder 13"/>
          <p:cNvSpPr>
            <a:spLocks noGrp="1"/>
          </p:cNvSpPr>
          <p:nvPr>
            <p:ph type="body" sz="quarter" idx="25"/>
          </p:nvPr>
        </p:nvSpPr>
        <p:spPr>
          <a:xfrm>
            <a:off x="-1" y="0"/>
            <a:ext cx="9782175" cy="5706000"/>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bg1"/>
                </a:solidFill>
              </a:defRPr>
            </a:lvl1pPr>
          </a:lstStyle>
          <a:p>
            <a:r>
              <a:rPr lang="da-DK" noProof="0" dirty="0"/>
              <a:t>Titel i op til 2 linjers længde</a:t>
            </a:r>
          </a:p>
        </p:txBody>
      </p:sp>
      <p:sp>
        <p:nvSpPr>
          <p:cNvPr id="22" name="TextBox 21"/>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0"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baseline="0">
                <a:solidFill>
                  <a:schemeClr val="bg1"/>
                </a:solidFill>
              </a:defRPr>
            </a:lvl1pPr>
            <a:lvl2pPr marL="252000" indent="0">
              <a:buNone/>
              <a:defRPr/>
            </a:lvl2pPr>
          </a:lstStyle>
          <a:p>
            <a:pPr lvl="0"/>
            <a:r>
              <a:rPr lang="da-DK" dirty="0"/>
              <a:t>Klik for at tilføje manchet i en eller flere linjer</a:t>
            </a:r>
          </a:p>
        </p:txBody>
      </p:sp>
      <p:pic>
        <p:nvPicPr>
          <p:cNvPr id="17" name="Picture 1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5"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må boks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flipH="1">
            <a:off x="9782174" y="0"/>
            <a:ext cx="2408239" cy="6858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32" name="Text Placeholder 13"/>
          <p:cNvSpPr>
            <a:spLocks noGrp="1"/>
          </p:cNvSpPr>
          <p:nvPr>
            <p:ph type="body" sz="quarter" idx="24"/>
          </p:nvPr>
        </p:nvSpPr>
        <p:spPr>
          <a:xfrm>
            <a:off x="-1" y="5706000"/>
            <a:ext cx="12190413" cy="1152000"/>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tx2"/>
                </a:solidFill>
              </a:defRPr>
            </a:lvl1pPr>
          </a:lstStyle>
          <a:p>
            <a:r>
              <a:rPr lang="da-DK" noProof="0" dirty="0"/>
              <a:t>Titel i op til 2 linjers længde</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a:solidFill>
                  <a:schemeClr val="accent2"/>
                </a:solidFill>
              </a:defRPr>
            </a:lvl1pPr>
            <a:lvl2pPr marL="252000" indent="0">
              <a:buNone/>
              <a:defRPr/>
            </a:lvl2pPr>
          </a:lstStyle>
          <a:p>
            <a:pPr lvl="0"/>
            <a:r>
              <a:rPr lang="da-DK" dirty="0"/>
              <a:t>Klik for at tilføje manchet i en eller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6"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2"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5"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2"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2"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3"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5"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orside - Med partnerlogoer">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0" name="Text Placeholder 13"/>
          <p:cNvSpPr>
            <a:spLocks noGrp="1"/>
          </p:cNvSpPr>
          <p:nvPr>
            <p:ph type="body" sz="quarter" idx="25"/>
          </p:nvPr>
        </p:nvSpPr>
        <p:spPr>
          <a:xfrm flipH="1">
            <a:off x="6458550" y="0"/>
            <a:ext cx="5731862" cy="6858000"/>
          </a:xfrm>
          <a:solidFill>
            <a:schemeClr val="bg1"/>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11310" y="1901574"/>
            <a:ext cx="5583104" cy="704167"/>
          </a:xfrm>
        </p:spPr>
        <p:txBody>
          <a:bodyPr wrap="square">
            <a:spAutoFit/>
          </a:bodyPr>
          <a:lstStyle>
            <a:lvl1pPr>
              <a:lnSpc>
                <a:spcPct val="88000"/>
              </a:lnSpc>
              <a:defRPr sz="5200">
                <a:solidFill>
                  <a:schemeClr val="tx2"/>
                </a:solidFill>
              </a:defRPr>
            </a:lvl1pPr>
          </a:lstStyle>
          <a:p>
            <a:r>
              <a:rPr lang="da-DK" noProof="0" dirty="0"/>
              <a:t>Navn</a:t>
            </a:r>
          </a:p>
        </p:txBody>
      </p:sp>
      <p:sp>
        <p:nvSpPr>
          <p:cNvPr id="37" name="Text Placeholder 6"/>
          <p:cNvSpPr>
            <a:spLocks noGrp="1"/>
          </p:cNvSpPr>
          <p:nvPr>
            <p:ph type="body" sz="quarter" idx="27" hasCustomPrompt="1"/>
          </p:nvPr>
        </p:nvSpPr>
        <p:spPr>
          <a:xfrm>
            <a:off x="554038" y="3323829"/>
            <a:ext cx="5550842" cy="1440000"/>
          </a:xfrm>
        </p:spPr>
        <p:txBody>
          <a:bodyPr/>
          <a:lstStyle>
            <a:lvl1pPr marL="0" indent="0">
              <a:buNone/>
              <a:defRPr sz="2400" b="0">
                <a:solidFill>
                  <a:schemeClr val="accent2"/>
                </a:solidFill>
              </a:defRPr>
            </a:lvl1pPr>
            <a:lvl2pPr marL="252000" indent="0">
              <a:buNone/>
              <a:defRPr/>
            </a:lvl2pPr>
          </a:lstStyle>
          <a:p>
            <a:pPr lvl="0"/>
            <a:r>
              <a:rPr lang="da-DK" dirty="0"/>
              <a:t>Sted og dato</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Text Placeholder 13"/>
          <p:cNvSpPr>
            <a:spLocks noGrp="1"/>
          </p:cNvSpPr>
          <p:nvPr>
            <p:ph type="body" sz="quarter" idx="24"/>
          </p:nvPr>
        </p:nvSpPr>
        <p:spPr>
          <a:xfrm>
            <a:off x="-1" y="5706000"/>
            <a:ext cx="12190413" cy="1152000"/>
          </a:xfrm>
          <a:solidFill>
            <a:schemeClr val="accent3">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24" name="Pladsholder til billede 4"/>
          <p:cNvSpPr>
            <a:spLocks noGrp="1"/>
          </p:cNvSpPr>
          <p:nvPr>
            <p:ph type="pic" sz="quarter" idx="30" hasCustomPrompt="1"/>
          </p:nvPr>
        </p:nvSpPr>
        <p:spPr>
          <a:xfrm>
            <a:off x="6997700" y="3864984"/>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42" name="Pladsholder til billede 4"/>
          <p:cNvSpPr>
            <a:spLocks noGrp="1"/>
          </p:cNvSpPr>
          <p:nvPr>
            <p:ph type="pic" sz="quarter" idx="31" hasCustomPrompt="1"/>
          </p:nvPr>
        </p:nvSpPr>
        <p:spPr>
          <a:xfrm>
            <a:off x="6997700" y="21580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baseline="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2" name="Pladsholder til billede 4"/>
          <p:cNvSpPr>
            <a:spLocks noGrp="1"/>
          </p:cNvSpPr>
          <p:nvPr>
            <p:ph type="pic" sz="quarter" idx="33" hasCustomPrompt="1"/>
          </p:nvPr>
        </p:nvSpPr>
        <p:spPr>
          <a:xfrm>
            <a:off x="6997700" y="4562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3" name="Text Placeholder 13"/>
          <p:cNvSpPr>
            <a:spLocks noGrp="1"/>
          </p:cNvSpPr>
          <p:nvPr>
            <p:ph type="body" sz="quarter" idx="26"/>
          </p:nvPr>
        </p:nvSpPr>
        <p:spPr>
          <a:xfrm>
            <a:off x="552366" y="6205995"/>
            <a:ext cx="2548125"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grpSp>
        <p:nvGrpSpPr>
          <p:cNvPr id="16" name="Group 15"/>
          <p:cNvGrpSpPr/>
          <p:nvPr userDrawn="1"/>
        </p:nvGrpSpPr>
        <p:grpSpPr>
          <a:xfrm>
            <a:off x="-2481943" y="-680"/>
            <a:ext cx="2412094" cy="984930"/>
            <a:chOff x="-2481943" y="-680"/>
            <a:chExt cx="2412094" cy="984930"/>
          </a:xfrm>
        </p:grpSpPr>
        <p:sp>
          <p:nvSpPr>
            <p:cNvPr id="1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18" name="Group 17"/>
            <p:cNvGrpSpPr/>
            <p:nvPr userDrawn="1"/>
          </p:nvGrpSpPr>
          <p:grpSpPr>
            <a:xfrm>
              <a:off x="-1072921" y="733313"/>
              <a:ext cx="992188" cy="250937"/>
              <a:chOff x="-1214439" y="765971"/>
              <a:chExt cx="992188" cy="250937"/>
            </a:xfrm>
          </p:grpSpPr>
          <p:grpSp>
            <p:nvGrpSpPr>
              <p:cNvPr id="20" name="Group 2"/>
              <p:cNvGrpSpPr>
                <a:grpSpLocks/>
              </p:cNvGrpSpPr>
              <p:nvPr/>
            </p:nvGrpSpPr>
            <p:grpSpPr bwMode="auto">
              <a:xfrm>
                <a:off x="-1214439" y="765971"/>
                <a:ext cx="437608" cy="246173"/>
                <a:chOff x="-1214439" y="732970"/>
                <a:chExt cx="437608" cy="246063"/>
              </a:xfrm>
            </p:grpSpPr>
            <p:grpSp>
              <p:nvGrpSpPr>
                <p:cNvPr id="25" name="Group 3"/>
                <p:cNvGrpSpPr>
                  <a:grpSpLocks/>
                </p:cNvGrpSpPr>
                <p:nvPr/>
              </p:nvGrpSpPr>
              <p:grpSpPr bwMode="auto">
                <a:xfrm>
                  <a:off x="-1214439" y="741702"/>
                  <a:ext cx="428625" cy="228600"/>
                  <a:chOff x="-727592" y="3306446"/>
                  <a:chExt cx="429053" cy="228767"/>
                </a:xfrm>
              </p:grpSpPr>
              <p:pic>
                <p:nvPicPr>
                  <p:cNvPr id="27"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Rectangle 27"/>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26" name="Rounded Rectangle 25"/>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21" name="Group 28"/>
              <p:cNvGrpSpPr>
                <a:grpSpLocks/>
              </p:cNvGrpSpPr>
              <p:nvPr/>
            </p:nvGrpSpPr>
            <p:grpSpPr bwMode="auto">
              <a:xfrm>
                <a:off x="-682626" y="770735"/>
                <a:ext cx="460375" cy="246173"/>
                <a:chOff x="-561836" y="3417665"/>
                <a:chExt cx="460236" cy="245883"/>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Rectangle 22"/>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24" name="Rounded Rectangle 23"/>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8" name="Picture 37" descr="LF_Logo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29" name="TextBox 28"/>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4"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31" name="Picture 30"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33"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36" name="Picture 35" descr="NogetAtLeveAf.NogetAtLeveFor_Green.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spalter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Overskrift i op til 2 linjer</a:t>
            </a:r>
          </a:p>
        </p:txBody>
      </p:sp>
      <p:sp>
        <p:nvSpPr>
          <p:cNvPr id="3" name="Date Placeholder 2"/>
          <p:cNvSpPr>
            <a:spLocks noGrp="1"/>
          </p:cNvSpPr>
          <p:nvPr>
            <p:ph type="dt" sz="half" idx="10"/>
          </p:nvPr>
        </p:nvSpPr>
        <p:spPr/>
        <p:txBody>
          <a:bodyPr/>
          <a:lstStyle/>
          <a:p>
            <a:fld id="{5D2C6ECF-3192-DC4B-B1E4-B2022DC1CFC2}" type="datetime1">
              <a:rPr lang="da-DK" noProof="0" smtClean="0"/>
              <a:t>07-09-2023</a:t>
            </a:fld>
            <a:endParaRPr lang="da-DK" noProof="0"/>
          </a:p>
        </p:txBody>
      </p:sp>
      <p:sp>
        <p:nvSpPr>
          <p:cNvPr id="11" name="Slide Number Placeholder 10"/>
          <p:cNvSpPr>
            <a:spLocks noGrp="1"/>
          </p:cNvSpPr>
          <p:nvPr>
            <p:ph type="sldNum" sz="quarter" idx="12"/>
          </p:nvPr>
        </p:nvSpPr>
        <p:spPr/>
        <p:txBody>
          <a:bodyPr/>
          <a:lstStyle/>
          <a:p>
            <a:fld id="{4F2B6656-7882-4CEF-9850-9EB873E823C4}" type="slidenum">
              <a:rPr lang="da-DK" noProof="0" smtClean="0"/>
              <a:pPr/>
              <a:t>‹nr.›</a:t>
            </a:fld>
            <a:endParaRPr lang="da-DK" noProof="0"/>
          </a:p>
        </p:txBody>
      </p:sp>
      <p:sp>
        <p:nvSpPr>
          <p:cNvPr id="37" name="Content Placeholder 6"/>
          <p:cNvSpPr>
            <a:spLocks noGrp="1"/>
          </p:cNvSpPr>
          <p:nvPr>
            <p:ph sz="quarter" idx="22" hasCustomPrompt="1"/>
          </p:nvPr>
        </p:nvSpPr>
        <p:spPr>
          <a:xfrm>
            <a:off x="5334000" y="1549399"/>
            <a:ext cx="4594657"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9" name="Content Placeholder 6"/>
          <p:cNvSpPr>
            <a:spLocks noGrp="1"/>
          </p:cNvSpPr>
          <p:nvPr>
            <p:ph sz="quarter" idx="24" hasCustomPrompt="1"/>
          </p:nvPr>
        </p:nvSpPr>
        <p:spPr>
          <a:xfrm>
            <a:off x="542925" y="1549399"/>
            <a:ext cx="4600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41" name="Picture 4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1" name="Group 30"/>
          <p:cNvGrpSpPr/>
          <p:nvPr userDrawn="1"/>
        </p:nvGrpSpPr>
        <p:grpSpPr>
          <a:xfrm>
            <a:off x="-2481943" y="-680"/>
            <a:ext cx="2412094" cy="984930"/>
            <a:chOff x="-2481943" y="-680"/>
            <a:chExt cx="2412094" cy="984930"/>
          </a:xfrm>
        </p:grpSpPr>
        <p:sp>
          <p:nvSpPr>
            <p:cNvPr id="3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5" name="Group 34"/>
            <p:cNvGrpSpPr/>
            <p:nvPr userDrawn="1"/>
          </p:nvGrpSpPr>
          <p:grpSpPr>
            <a:xfrm>
              <a:off x="-1072921" y="733313"/>
              <a:ext cx="992188" cy="250937"/>
              <a:chOff x="-1214439" y="765971"/>
              <a:chExt cx="992188" cy="250937"/>
            </a:xfrm>
          </p:grpSpPr>
          <p:grpSp>
            <p:nvGrpSpPr>
              <p:cNvPr id="36"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4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7" name="Picture 26"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0"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33" name="Text Placeholder 13"/>
          <p:cNvSpPr>
            <a:spLocks noGrp="1"/>
          </p:cNvSpPr>
          <p:nvPr>
            <p:ph type="body" sz="quarter" idx="26"/>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28" name="Picture 27" descr="NogetAtLeveAf.NogetAtLeveFor_Green.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og billede (højre)">
    <p:spTree>
      <p:nvGrpSpPr>
        <p:cNvPr id="1" name=""/>
        <p:cNvGrpSpPr/>
        <p:nvPr/>
      </p:nvGrpSpPr>
      <p:grpSpPr>
        <a:xfrm>
          <a:off x="0" y="0"/>
          <a:ext cx="0" cy="0"/>
          <a:chOff x="0" y="0"/>
          <a:chExt cx="0" cy="0"/>
        </a:xfrm>
      </p:grpSpPr>
      <p:sp>
        <p:nvSpPr>
          <p:cNvPr id="11" name="Picture Placeholder 7"/>
          <p:cNvSpPr>
            <a:spLocks noGrp="1"/>
          </p:cNvSpPr>
          <p:nvPr>
            <p:ph type="pic" sz="quarter" idx="14" hasCustomPrompt="1"/>
          </p:nvPr>
        </p:nvSpPr>
        <p:spPr>
          <a:xfrm>
            <a:off x="8029403"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33" name="Content Placeholder 6"/>
          <p:cNvSpPr>
            <a:spLocks noGrp="1"/>
          </p:cNvSpPr>
          <p:nvPr>
            <p:ph sz="quarter" idx="24" hasCustomPrompt="1"/>
          </p:nvPr>
        </p:nvSpPr>
        <p:spPr>
          <a:xfrm>
            <a:off x="542925"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25"/>
          </p:nvPr>
        </p:nvSpPr>
        <p:spPr/>
        <p:txBody>
          <a:bodyPr/>
          <a:lstStyle/>
          <a:p>
            <a:fld id="{8C22AC67-55FF-1748-A744-68C60D57CAD9}" type="datetime1">
              <a:rPr lang="da-DK" smtClean="0"/>
              <a:t>07-09-2023</a:t>
            </a:fld>
            <a:endParaRPr lang="da-DK"/>
          </a:p>
        </p:txBody>
      </p:sp>
      <p:sp>
        <p:nvSpPr>
          <p:cNvPr id="5" name="Slide Number Placeholder 4"/>
          <p:cNvSpPr>
            <a:spLocks noGrp="1"/>
          </p:cNvSpPr>
          <p:nvPr>
            <p:ph type="sldNum" sz="quarter" idx="26"/>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51" name="Group 50"/>
          <p:cNvGrpSpPr/>
          <p:nvPr userDrawn="1"/>
        </p:nvGrpSpPr>
        <p:grpSpPr>
          <a:xfrm>
            <a:off x="-2481943" y="-680"/>
            <a:ext cx="2412094" cy="984930"/>
            <a:chOff x="-2481943" y="-680"/>
            <a:chExt cx="2412094" cy="984930"/>
          </a:xfrm>
        </p:grpSpPr>
        <p:sp>
          <p:nvSpPr>
            <p:cNvPr id="5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53" name="Group 52"/>
            <p:cNvGrpSpPr/>
            <p:nvPr userDrawn="1"/>
          </p:nvGrpSpPr>
          <p:grpSpPr>
            <a:xfrm>
              <a:off x="-1072921" y="733313"/>
              <a:ext cx="992188" cy="250937"/>
              <a:chOff x="-1214439" y="765971"/>
              <a:chExt cx="992188" cy="250937"/>
            </a:xfrm>
          </p:grpSpPr>
          <p:grpSp>
            <p:nvGrpSpPr>
              <p:cNvPr id="54" name="Group 2"/>
              <p:cNvGrpSpPr>
                <a:grpSpLocks/>
              </p:cNvGrpSpPr>
              <p:nvPr/>
            </p:nvGrpSpPr>
            <p:grpSpPr bwMode="auto">
              <a:xfrm>
                <a:off x="-1214439" y="765971"/>
                <a:ext cx="437608" cy="246173"/>
                <a:chOff x="-1214439" y="732970"/>
                <a:chExt cx="437608" cy="246063"/>
              </a:xfrm>
            </p:grpSpPr>
            <p:grpSp>
              <p:nvGrpSpPr>
                <p:cNvPr id="59" name="Group 3"/>
                <p:cNvGrpSpPr>
                  <a:grpSpLocks/>
                </p:cNvGrpSpPr>
                <p:nvPr/>
              </p:nvGrpSpPr>
              <p:grpSpPr bwMode="auto">
                <a:xfrm>
                  <a:off x="-1214439" y="741702"/>
                  <a:ext cx="428625" cy="228600"/>
                  <a:chOff x="-727592" y="3306446"/>
                  <a:chExt cx="429053" cy="228767"/>
                </a:xfrm>
              </p:grpSpPr>
              <p:pic>
                <p:nvPicPr>
                  <p:cNvPr id="61"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 name="Rectangle 61"/>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60" name="Rounded Rectangle 59"/>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55" name="Group 28"/>
              <p:cNvGrpSpPr>
                <a:grpSpLocks/>
              </p:cNvGrpSpPr>
              <p:nvPr/>
            </p:nvGrpSpPr>
            <p:grpSpPr bwMode="auto">
              <a:xfrm>
                <a:off x="-682626" y="770735"/>
                <a:ext cx="460375" cy="246173"/>
                <a:chOff x="-561836" y="3417665"/>
                <a:chExt cx="460236" cy="245883"/>
              </a:xfrm>
            </p:grpSpPr>
            <p:pic>
              <p:nvPicPr>
                <p:cNvPr id="5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 name="Rectangle 56"/>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58" name="Rounded Rectangle 57"/>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63" name="TextBox 62"/>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65"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67"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8"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29" name="Picture 28"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7"/>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39" name="Text Placeholder 13"/>
          <p:cNvSpPr>
            <a:spLocks noGrp="1"/>
          </p:cNvSpPr>
          <p:nvPr>
            <p:ph type="body" sz="quarter" idx="28"/>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30" name="Picture 29" descr="NogetAtLeveAf.NogetAtLeveFor_Green.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og billede (venstre)">
    <p:spTree>
      <p:nvGrpSpPr>
        <p:cNvPr id="1" name=""/>
        <p:cNvGrpSpPr/>
        <p:nvPr/>
      </p:nvGrpSpPr>
      <p:grpSpPr>
        <a:xfrm>
          <a:off x="0" y="0"/>
          <a:ext cx="0" cy="0"/>
          <a:chOff x="0" y="0"/>
          <a:chExt cx="0" cy="0"/>
        </a:xfrm>
      </p:grpSpPr>
      <p:sp>
        <p:nvSpPr>
          <p:cNvPr id="33" name="Content Placeholder 6"/>
          <p:cNvSpPr>
            <a:spLocks noGrp="1"/>
          </p:cNvSpPr>
          <p:nvPr>
            <p:ph sz="quarter" idx="24" hasCustomPrompt="1"/>
          </p:nvPr>
        </p:nvSpPr>
        <p:spPr>
          <a:xfrm>
            <a:off x="4361828"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29" name="Picture Placeholder 7"/>
          <p:cNvSpPr>
            <a:spLocks noGrp="1"/>
          </p:cNvSpPr>
          <p:nvPr>
            <p:ph type="pic" sz="quarter" idx="25" hasCustomPrompt="1"/>
          </p:nvPr>
        </p:nvSpPr>
        <p:spPr>
          <a:xfrm>
            <a:off x="542925"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2" name="Date Placeholder 1"/>
          <p:cNvSpPr>
            <a:spLocks noGrp="1"/>
          </p:cNvSpPr>
          <p:nvPr>
            <p:ph type="dt" sz="half" idx="26"/>
          </p:nvPr>
        </p:nvSpPr>
        <p:spPr/>
        <p:txBody>
          <a:bodyPr/>
          <a:lstStyle/>
          <a:p>
            <a:fld id="{22BFC3C4-8975-AE4F-91B9-596060FB9B74}" type="datetime1">
              <a:rPr lang="da-DK" smtClean="0"/>
              <a:t>07-09-2023</a:t>
            </a:fld>
            <a:endParaRPr lang="da-DK"/>
          </a:p>
        </p:txBody>
      </p:sp>
      <p:sp>
        <p:nvSpPr>
          <p:cNvPr id="3" name="Slide Number Placeholder 2"/>
          <p:cNvSpPr>
            <a:spLocks noGrp="1"/>
          </p:cNvSpPr>
          <p:nvPr>
            <p:ph type="sldNum" sz="quarter" idx="27"/>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9" name="Group 38"/>
          <p:cNvGrpSpPr/>
          <p:nvPr userDrawn="1"/>
        </p:nvGrpSpPr>
        <p:grpSpPr>
          <a:xfrm>
            <a:off x="-2481943" y="-680"/>
            <a:ext cx="2412094" cy="984930"/>
            <a:chOff x="-2481943" y="-680"/>
            <a:chExt cx="2412094" cy="984930"/>
          </a:xfrm>
        </p:grpSpPr>
        <p:sp>
          <p:nvSpPr>
            <p:cNvPr id="40"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41" name="Group 40"/>
            <p:cNvGrpSpPr/>
            <p:nvPr userDrawn="1"/>
          </p:nvGrpSpPr>
          <p:grpSpPr>
            <a:xfrm>
              <a:off x="-1072921" y="733313"/>
              <a:ext cx="992188" cy="250937"/>
              <a:chOff x="-1214439" y="765971"/>
              <a:chExt cx="992188" cy="250937"/>
            </a:xfrm>
          </p:grpSpPr>
          <p:grpSp>
            <p:nvGrpSpPr>
              <p:cNvPr id="42"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43" name="Group 28"/>
              <p:cNvGrpSpPr>
                <a:grpSpLocks/>
              </p:cNvGrpSpPr>
              <p:nvPr/>
            </p:nvGrpSpPr>
            <p:grpSpPr bwMode="auto">
              <a:xfrm>
                <a:off x="-682626" y="770735"/>
                <a:ext cx="460375" cy="246173"/>
                <a:chOff x="-561836" y="3417665"/>
                <a:chExt cx="460236" cy="245883"/>
              </a:xfrm>
            </p:grpSpPr>
            <p:pic>
              <p:nvPicPr>
                <p:cNvPr id="4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56"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7"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30" name="Picture 29"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28"/>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55" name="Text Placeholder 13"/>
          <p:cNvSpPr>
            <a:spLocks noGrp="1"/>
          </p:cNvSpPr>
          <p:nvPr>
            <p:ph type="body" sz="quarter" idx="29"/>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31" name="Picture 30" descr="NogetAtLeveAf.NogetAtLeveFor_Green.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dirty="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pic>
        <p:nvPicPr>
          <p:cNvPr id="11" name="Picture 1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0" name="TextBox 29"/>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2"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3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15" name="Picture 14"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9"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20"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13" name="Picture 12" descr="NogetAtLeveAf.NogetAtLeveFor_Green.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ndhold – Billede og boks">
    <p:spTree>
      <p:nvGrpSpPr>
        <p:cNvPr id="1" name=""/>
        <p:cNvGrpSpPr/>
        <p:nvPr/>
      </p:nvGrpSpPr>
      <p:grpSpPr>
        <a:xfrm>
          <a:off x="0" y="0"/>
          <a:ext cx="0" cy="0"/>
          <a:chOff x="0" y="0"/>
          <a:chExt cx="0" cy="0"/>
        </a:xfrm>
      </p:grpSpPr>
      <p:sp>
        <p:nvSpPr>
          <p:cNvPr id="47" name="Picture Placeholder 5"/>
          <p:cNvSpPr>
            <a:spLocks noGrp="1"/>
          </p:cNvSpPr>
          <p:nvPr>
            <p:ph type="pic" sz="quarter" idx="27" hasCustomPrompt="1"/>
          </p:nvPr>
        </p:nvSpPr>
        <p:spPr>
          <a:xfrm>
            <a:off x="-1" y="3987801"/>
            <a:ext cx="12190413" cy="2870200"/>
          </a:xfrm>
        </p:spPr>
        <p:txBody>
          <a:bodyPr anchor="ctr"/>
          <a:lstStyle>
            <a:lvl1pPr marL="0" indent="0" algn="ctr">
              <a:buNone/>
              <a:defRPr sz="1000"/>
            </a:lvl1pPr>
          </a:lstStyle>
          <a:p>
            <a:r>
              <a:rPr lang="da-DK" dirty="0"/>
              <a:t>Indsæt billede</a:t>
            </a:r>
          </a:p>
        </p:txBody>
      </p:sp>
      <p:sp>
        <p:nvSpPr>
          <p:cNvPr id="26" name="Text Placeholder 13"/>
          <p:cNvSpPr>
            <a:spLocks noGrp="1"/>
          </p:cNvSpPr>
          <p:nvPr>
            <p:ph type="body" sz="quarter" idx="25"/>
          </p:nvPr>
        </p:nvSpPr>
        <p:spPr>
          <a:xfrm flipH="1">
            <a:off x="9782174" y="0"/>
            <a:ext cx="2408239" cy="6858000"/>
          </a:xfrm>
          <a:solidFill>
            <a:schemeClr val="accent2">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8" name="Title 7"/>
          <p:cNvSpPr>
            <a:spLocks noGrp="1"/>
          </p:cNvSpPr>
          <p:nvPr>
            <p:ph type="title" hasCustomPrompt="1"/>
          </p:nvPr>
        </p:nvSpPr>
        <p:spPr>
          <a:xfrm>
            <a:off x="529792" y="392885"/>
            <a:ext cx="9020175" cy="711638"/>
          </a:xfrm>
        </p:spPr>
        <p:txBody>
          <a:bodyPr/>
          <a:lstStyle/>
          <a:p>
            <a:r>
              <a:rPr lang="da-DK" noProof="0" dirty="0"/>
              <a:t>Overskrift i op til 2 linjer</a:t>
            </a:r>
            <a:endParaRPr lang="da-DK" dirty="0"/>
          </a:p>
        </p:txBody>
      </p:sp>
      <p:sp>
        <p:nvSpPr>
          <p:cNvPr id="30" name="Content Placeholder 6"/>
          <p:cNvSpPr>
            <a:spLocks noGrp="1"/>
          </p:cNvSpPr>
          <p:nvPr>
            <p:ph sz="quarter" idx="21" hasCustomPrompt="1"/>
          </p:nvPr>
        </p:nvSpPr>
        <p:spPr>
          <a:xfrm>
            <a:off x="542925" y="1549399"/>
            <a:ext cx="9020175" cy="2133601"/>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p:txBody>
      </p:sp>
      <p:sp>
        <p:nvSpPr>
          <p:cNvPr id="9" name="Date Placeholder 8"/>
          <p:cNvSpPr>
            <a:spLocks noGrp="1"/>
          </p:cNvSpPr>
          <p:nvPr>
            <p:ph type="dt" sz="half" idx="28"/>
          </p:nvPr>
        </p:nvSpPr>
        <p:spPr/>
        <p:txBody>
          <a:bodyPr/>
          <a:lstStyle>
            <a:lvl1pPr>
              <a:defRPr>
                <a:solidFill>
                  <a:srgbClr val="FFFFFF"/>
                </a:solidFill>
              </a:defRPr>
            </a:lvl1pPr>
          </a:lstStyle>
          <a:p>
            <a:fld id="{A3019D5A-061D-0947-A1C3-8CE23808E547}" type="datetime1">
              <a:rPr lang="da-DK" smtClean="0"/>
              <a:t>07-09-2023</a:t>
            </a:fld>
            <a:endParaRPr lang="da-DK" dirty="0"/>
          </a:p>
        </p:txBody>
      </p:sp>
      <p:sp>
        <p:nvSpPr>
          <p:cNvPr id="10" name="Slide Number Placeholder 9"/>
          <p:cNvSpPr>
            <a:spLocks noGrp="1"/>
          </p:cNvSpPr>
          <p:nvPr>
            <p:ph type="sldNum" sz="quarter" idx="29"/>
          </p:nvPr>
        </p:nvSpPr>
        <p:spPr/>
        <p:txBody>
          <a:bodyPr/>
          <a:lstStyle>
            <a:lvl1pPr>
              <a:defRPr>
                <a:solidFill>
                  <a:srgbClr val="FFFFFF"/>
                </a:solidFill>
              </a:defRPr>
            </a:lvl1pPr>
          </a:lstStyle>
          <a:p>
            <a:fld id="{4F2B6656-7882-4CEF-9850-9EB873E823C4}" type="slidenum">
              <a:rPr lang="da-DK" smtClean="0"/>
              <a:pPr/>
              <a:t>‹nr.›</a:t>
            </a:fld>
            <a:endParaRPr lang="da-DK"/>
          </a:p>
        </p:txBody>
      </p:sp>
      <p:grpSp>
        <p:nvGrpSpPr>
          <p:cNvPr id="19" name="Group 18"/>
          <p:cNvGrpSpPr/>
          <p:nvPr userDrawn="1"/>
        </p:nvGrpSpPr>
        <p:grpSpPr>
          <a:xfrm>
            <a:off x="-2481943" y="-680"/>
            <a:ext cx="2412094" cy="984930"/>
            <a:chOff x="-2481943" y="-680"/>
            <a:chExt cx="2412094" cy="984930"/>
          </a:xfrm>
        </p:grpSpPr>
        <p:sp>
          <p:nvSpPr>
            <p:cNvPr id="2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28" name="Group 27"/>
            <p:cNvGrpSpPr/>
            <p:nvPr userDrawn="1"/>
          </p:nvGrpSpPr>
          <p:grpSpPr>
            <a:xfrm>
              <a:off x="-1072921" y="733313"/>
              <a:ext cx="992188" cy="250937"/>
              <a:chOff x="-1214439" y="765971"/>
              <a:chExt cx="992188" cy="250937"/>
            </a:xfrm>
          </p:grpSpPr>
          <p:grpSp>
            <p:nvGrpSpPr>
              <p:cNvPr id="31" name="Group 2"/>
              <p:cNvGrpSpPr>
                <a:grpSpLocks/>
              </p:cNvGrpSpPr>
              <p:nvPr/>
            </p:nvGrpSpPr>
            <p:grpSpPr bwMode="auto">
              <a:xfrm>
                <a:off x="-1214439" y="765971"/>
                <a:ext cx="437608" cy="246173"/>
                <a:chOff x="-1214439" y="732970"/>
                <a:chExt cx="437608" cy="246063"/>
              </a:xfrm>
            </p:grpSpPr>
            <p:grpSp>
              <p:nvGrpSpPr>
                <p:cNvPr id="37" name="Group 3"/>
                <p:cNvGrpSpPr>
                  <a:grpSpLocks/>
                </p:cNvGrpSpPr>
                <p:nvPr/>
              </p:nvGrpSpPr>
              <p:grpSpPr bwMode="auto">
                <a:xfrm>
                  <a:off x="-1214439" y="741702"/>
                  <a:ext cx="428625" cy="228600"/>
                  <a:chOff x="-727592" y="3306446"/>
                  <a:chExt cx="429053" cy="228767"/>
                </a:xfrm>
              </p:grpSpPr>
              <p:pic>
                <p:nvPicPr>
                  <p:cNvPr id="39"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38" name="Rounded Rectangle 3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2" name="Group 28"/>
              <p:cNvGrpSpPr>
                <a:grpSpLocks/>
              </p:cNvGrpSpPr>
              <p:nvPr/>
            </p:nvGrpSpPr>
            <p:grpSpPr bwMode="auto">
              <a:xfrm>
                <a:off x="-682626" y="770735"/>
                <a:ext cx="460375" cy="246173"/>
                <a:chOff x="-561836" y="3417665"/>
                <a:chExt cx="460236" cy="245883"/>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Rectangle 33"/>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36" name="Rounded Rectangle 3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1" name="TextBox 4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4" name="TextBox 17"/>
          <p:cNvSpPr txBox="1">
            <a:spLocks noChangeArrowheads="1"/>
          </p:cNvSpPr>
          <p:nvPr userDrawn="1"/>
        </p:nvSpPr>
        <p:spPr bwMode="auto">
          <a:xfrm>
            <a:off x="-2679700" y="2231950"/>
            <a:ext cx="25352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p:txBody>
      </p:sp>
      <p:pic>
        <p:nvPicPr>
          <p:cNvPr id="45" name="Picture 2"/>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73064" y="30569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6" name="Picture 45"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42" name="Text Placeholder 13"/>
          <p:cNvSpPr>
            <a:spLocks noGrp="1"/>
          </p:cNvSpPr>
          <p:nvPr>
            <p:ph type="body" sz="quarter" idx="26"/>
          </p:nvPr>
        </p:nvSpPr>
        <p:spPr>
          <a:xfrm>
            <a:off x="552366" y="6205995"/>
            <a:ext cx="2548125" cy="180000"/>
          </a:xfrm>
          <a:blipFill rotWithShape="1">
            <a:blip r:embed="rId6"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43" name="Text Placeholder 13"/>
          <p:cNvSpPr>
            <a:spLocks noGrp="1"/>
          </p:cNvSpPr>
          <p:nvPr>
            <p:ph type="body" sz="quarter" idx="19"/>
          </p:nvPr>
        </p:nvSpPr>
        <p:spPr>
          <a:xfrm>
            <a:off x="10680987" y="5988208"/>
            <a:ext cx="1007997" cy="587589"/>
          </a:xfrm>
          <a:blipFill rotWithShape="1">
            <a:blip r:embed="rId7"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ledecollage - 4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0" y="1549400"/>
            <a:ext cx="4664510"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7" name="Picture Placeholder 2"/>
          <p:cNvSpPr>
            <a:spLocks noGrp="1"/>
          </p:cNvSpPr>
          <p:nvPr>
            <p:ph type="pic" sz="quarter" idx="28" hasCustomPrompt="1"/>
          </p:nvPr>
        </p:nvSpPr>
        <p:spPr>
          <a:xfrm>
            <a:off x="567892" y="3623205"/>
            <a:ext cx="4664508"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8" name="Picture Placeholder 2"/>
          <p:cNvSpPr>
            <a:spLocks noGrp="1"/>
          </p:cNvSpPr>
          <p:nvPr>
            <p:ph type="pic" sz="quarter" idx="31" hasCustomPrompt="1"/>
          </p:nvPr>
        </p:nvSpPr>
        <p:spPr>
          <a:xfrm>
            <a:off x="5232400" y="1549400"/>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49" name="Picture Placeholder 2"/>
          <p:cNvSpPr>
            <a:spLocks noGrp="1"/>
          </p:cNvSpPr>
          <p:nvPr>
            <p:ph type="pic" sz="quarter" idx="32" hasCustomPrompt="1"/>
          </p:nvPr>
        </p:nvSpPr>
        <p:spPr>
          <a:xfrm>
            <a:off x="5232400" y="3623205"/>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5" name="Picture 44"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33"/>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55" name="Text Placeholder 13"/>
          <p:cNvSpPr>
            <a:spLocks noGrp="1"/>
          </p:cNvSpPr>
          <p:nvPr>
            <p:ph type="body" sz="quarter" idx="3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17" name="Picture 16" descr="NogetAtLeveAf.NogetAtLeveFor_Green.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ledecollag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Picture 19"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Picture Placeholder 2"/>
          <p:cNvSpPr>
            <a:spLocks noGrp="1"/>
          </p:cNvSpPr>
          <p:nvPr>
            <p:ph type="pic" sz="quarter" idx="27" hasCustomPrompt="1"/>
          </p:nvPr>
        </p:nvSpPr>
        <p:spPr>
          <a:xfrm>
            <a:off x="567892"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2" name="Picture Placeholder 2"/>
          <p:cNvSpPr>
            <a:spLocks noGrp="1"/>
          </p:cNvSpPr>
          <p:nvPr>
            <p:ph type="pic" sz="quarter" idx="28" hasCustomPrompt="1"/>
          </p:nvPr>
        </p:nvSpPr>
        <p:spPr>
          <a:xfrm>
            <a:off x="567892"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3" name="Picture Placeholder 2"/>
          <p:cNvSpPr>
            <a:spLocks noGrp="1"/>
          </p:cNvSpPr>
          <p:nvPr>
            <p:ph type="pic" sz="quarter" idx="29" hasCustomPrompt="1"/>
          </p:nvPr>
        </p:nvSpPr>
        <p:spPr>
          <a:xfrm>
            <a:off x="4258734"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4" name="Picture Placeholder 2"/>
          <p:cNvSpPr>
            <a:spLocks noGrp="1"/>
          </p:cNvSpPr>
          <p:nvPr>
            <p:ph type="pic" sz="quarter" idx="30" hasCustomPrompt="1"/>
          </p:nvPr>
        </p:nvSpPr>
        <p:spPr>
          <a:xfrm>
            <a:off x="4258734"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5" name="Picture Placeholder 2"/>
          <p:cNvSpPr>
            <a:spLocks noGrp="1"/>
          </p:cNvSpPr>
          <p:nvPr>
            <p:ph type="pic" sz="quarter" idx="31" hasCustomPrompt="1"/>
          </p:nvPr>
        </p:nvSpPr>
        <p:spPr>
          <a:xfrm>
            <a:off x="7948949"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6" name="Picture Placeholder 2"/>
          <p:cNvSpPr>
            <a:spLocks noGrp="1"/>
          </p:cNvSpPr>
          <p:nvPr>
            <p:ph type="pic" sz="quarter" idx="32" hasCustomPrompt="1"/>
          </p:nvPr>
        </p:nvSpPr>
        <p:spPr>
          <a:xfrm>
            <a:off x="7948949"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7"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28"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pic>
        <p:nvPicPr>
          <p:cNvPr id="29" name="Picture 28" descr="NogetAtLeveAf.NogetAtLeveFor_Green.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2366" y="6205994"/>
            <a:ext cx="2548125" cy="180000"/>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og stor boks">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a:off x="-1" y="0"/>
            <a:ext cx="9782175" cy="5706000"/>
          </a:xfrm>
          <a:solidFill>
            <a:schemeClr val="accent3">
              <a:alpha val="75000"/>
            </a:schemeClr>
          </a:solidFill>
        </p:spPr>
        <p:txBody>
          <a:bodyPr tIns="0"/>
          <a:lstStyle>
            <a:lvl1pPr marL="0" indent="0">
              <a:buFont typeface="Arial" pitchFamily="34" charset="0"/>
              <a:buNone/>
              <a:defRPr sz="100"/>
            </a:lvl1pPr>
          </a:lstStyle>
          <a:p>
            <a:pPr lvl="0"/>
            <a:r>
              <a:rPr lang="da-DK"/>
              <a:t>Rediger typografien i masterens</a:t>
            </a:r>
          </a:p>
        </p:txBody>
      </p:sp>
      <p:sp>
        <p:nvSpPr>
          <p:cNvPr id="31" name="Text Placeholder 13"/>
          <p:cNvSpPr>
            <a:spLocks noGrp="1" noChangeAspect="1"/>
          </p:cNvSpPr>
          <p:nvPr>
            <p:ph type="body" sz="quarter" idx="23"/>
          </p:nvPr>
        </p:nvSpPr>
        <p:spPr>
          <a:xfrm>
            <a:off x="9782175" y="5706000"/>
            <a:ext cx="2428558" cy="1152000"/>
          </a:xfrm>
          <a:solidFill>
            <a:schemeClr val="accent2"/>
          </a:solidFill>
        </p:spPr>
        <p:txBody>
          <a:bodyPr tIns="0"/>
          <a:lstStyle>
            <a:lvl1pPr marL="0" indent="0">
              <a:buFont typeface="Arial" pitchFamily="34" charset="0"/>
              <a:buNone/>
              <a:defRPr sz="100"/>
            </a:lvl1pPr>
          </a:lstStyle>
          <a:p>
            <a:pPr lvl="0"/>
            <a:r>
              <a:rPr lang="da-DK"/>
              <a:t>Rediger typografien i masterens</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Rediger typografien i masterens</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26"/>
          </p:nvPr>
        </p:nvSpPr>
        <p:spPr>
          <a:xfrm>
            <a:off x="552366" y="6205995"/>
            <a:ext cx="2548125" cy="180000"/>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6"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eller farv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solidFill>
            <a:srgbClr val="4B3E31"/>
          </a:solidFill>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brune felt og indsæt billede via ”indsæt billede” i menulinjen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9" name="Text Placeholder 13"/>
          <p:cNvSpPr>
            <a:spLocks noGrp="1"/>
          </p:cNvSpPr>
          <p:nvPr>
            <p:ph type="body" sz="quarter" idx="19"/>
          </p:nvPr>
        </p:nvSpPr>
        <p:spPr>
          <a:xfrm>
            <a:off x="10680987" y="5988208"/>
            <a:ext cx="1007997" cy="587589"/>
          </a:xfrm>
          <a:blipFill rotWithShape="1">
            <a:blip r:embed="rId2"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6"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a:t>
            </a:r>
            <a:r>
              <a:rPr lang="da-DK" sz="1000" b="0" dirty="0" err="1">
                <a:solidFill>
                  <a:schemeClr val="tx1"/>
                </a:solidFill>
              </a:rPr>
              <a:t>billedepladsholderen</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1" name="Picture 10"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0" name="Text Placeholder 13"/>
          <p:cNvSpPr>
            <a:spLocks noGrp="1"/>
          </p:cNvSpPr>
          <p:nvPr>
            <p:ph type="body" sz="quarter" idx="26"/>
          </p:nvPr>
        </p:nvSpPr>
        <p:spPr>
          <a:xfrm>
            <a:off x="552366" y="6205995"/>
            <a:ext cx="2548125" cy="180000"/>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Rediger typografien i masterens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529792" y="392885"/>
            <a:ext cx="9385731" cy="711638"/>
          </a:xfrm>
        </p:spPr>
        <p:txBody>
          <a:bodyPr/>
          <a:lstStyle>
            <a:lvl1pPr>
              <a:defRPr/>
            </a:lvl1pPr>
          </a:lstStyle>
          <a:p>
            <a:r>
              <a:rPr lang="da-DK" noProof="0"/>
              <a:t>Klik for at redigere i master</a:t>
            </a:r>
            <a:endParaRPr lang="en-GB" noProof="0" dirty="0"/>
          </a:p>
        </p:txBody>
      </p:sp>
      <p:grpSp>
        <p:nvGrpSpPr>
          <p:cNvPr id="16" name="Group 15"/>
          <p:cNvGrpSpPr/>
          <p:nvPr userDrawn="1"/>
        </p:nvGrpSpPr>
        <p:grpSpPr>
          <a:xfrm>
            <a:off x="-2481943" y="-680"/>
            <a:ext cx="2412094" cy="870632"/>
            <a:chOff x="-2481943" y="-680"/>
            <a:chExt cx="2412094" cy="870632"/>
          </a:xfrm>
        </p:grpSpPr>
        <p:sp>
          <p:nvSpPr>
            <p:cNvPr id="17" name="TextBox 20"/>
            <p:cNvSpPr txBox="1">
              <a:spLocks noChangeArrowheads="1"/>
            </p:cNvSpPr>
            <p:nvPr/>
          </p:nvSpPr>
          <p:spPr bwMode="auto">
            <a:xfrm>
              <a:off x="-2481943" y="-680"/>
              <a:ext cx="24120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GB" sz="1000" b="1" kern="1200" dirty="0">
                  <a:solidFill>
                    <a:schemeClr val="tx1"/>
                  </a:solidFill>
                  <a:latin typeface="Arial" charset="0"/>
                  <a:ea typeface="+mn-ea"/>
                  <a:cs typeface="+mn-cs"/>
                </a:rPr>
                <a:t>Text slide with bulleted</a:t>
              </a:r>
            </a:p>
            <a:p>
              <a:pPr algn="r" eaLnBrk="1" hangingPunct="1">
                <a:defRPr/>
              </a:pPr>
              <a:r>
                <a:rPr lang="en-GB" sz="1000" b="0" kern="1200" dirty="0">
                  <a:solidFill>
                    <a:schemeClr val="tx1"/>
                  </a:solidFill>
                  <a:latin typeface="Arial" charset="0"/>
                  <a:ea typeface="+mn-ea"/>
                  <a:cs typeface="+mn-cs"/>
                </a:rPr>
                <a:t>Use the ' Increase / Decrease indentation ' to switch between the different text levels</a:t>
              </a:r>
            </a:p>
          </p:txBody>
        </p:sp>
        <p:grpSp>
          <p:nvGrpSpPr>
            <p:cNvPr id="18" name="Group 17"/>
            <p:cNvGrpSpPr/>
            <p:nvPr userDrawn="1"/>
          </p:nvGrpSpPr>
          <p:grpSpPr>
            <a:xfrm>
              <a:off x="-1072920" y="615042"/>
              <a:ext cx="992187" cy="254910"/>
              <a:chOff x="-1214438" y="647700"/>
              <a:chExt cx="992187" cy="254910"/>
            </a:xfrm>
          </p:grpSpPr>
          <p:grpSp>
            <p:nvGrpSpPr>
              <p:cNvPr id="20" name="Group 2"/>
              <p:cNvGrpSpPr>
                <a:grpSpLocks/>
              </p:cNvGrpSpPr>
              <p:nvPr/>
            </p:nvGrpSpPr>
            <p:grpSpPr bwMode="auto">
              <a:xfrm>
                <a:off x="-1214438" y="647700"/>
                <a:ext cx="438150" cy="250149"/>
                <a:chOff x="-1214438" y="614750"/>
                <a:chExt cx="438150" cy="250037"/>
              </a:xfrm>
            </p:grpSpPr>
            <p:grpSp>
              <p:nvGrpSpPr>
                <p:cNvPr id="25" name="Group 3"/>
                <p:cNvGrpSpPr>
                  <a:grpSpLocks/>
                </p:cNvGrpSpPr>
                <p:nvPr/>
              </p:nvGrpSpPr>
              <p:grpSpPr bwMode="auto">
                <a:xfrm>
                  <a:off x="-1214438" y="614750"/>
                  <a:ext cx="428624" cy="242102"/>
                  <a:chOff x="-727591" y="3179406"/>
                  <a:chExt cx="429052" cy="242279"/>
                </a:xfrm>
              </p:grpSpPr>
              <p:pic>
                <p:nvPicPr>
                  <p:cNvPr id="27"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179406"/>
                    <a:ext cx="428754" cy="22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p:nvPr/>
                </p:nvSpPr>
                <p:spPr bwMode="auto">
                  <a:xfrm>
                    <a:off x="-727591" y="320572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schemeClr val="tx1">
                          <a:lumMod val="65000"/>
                          <a:lumOff val="35000"/>
                        </a:schemeClr>
                      </a:solidFill>
                    </a:endParaRPr>
                  </a:p>
                </p:txBody>
              </p:sp>
            </p:grpSp>
            <p:sp>
              <p:nvSpPr>
                <p:cNvPr id="26" name="Rounded Rectangle 25"/>
                <p:cNvSpPr/>
                <p:nvPr/>
              </p:nvSpPr>
              <p:spPr bwMode="auto">
                <a:xfrm>
                  <a:off x="-1014413" y="618834"/>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schemeClr val="tx1">
                        <a:lumMod val="65000"/>
                        <a:lumOff val="35000"/>
                      </a:schemeClr>
                    </a:solidFill>
                  </a:endParaRPr>
                </a:p>
              </p:txBody>
            </p:sp>
          </p:grpSp>
          <p:grpSp>
            <p:nvGrpSpPr>
              <p:cNvPr id="21" name="Group 28"/>
              <p:cNvGrpSpPr>
                <a:grpSpLocks/>
              </p:cNvGrpSpPr>
              <p:nvPr/>
            </p:nvGrpSpPr>
            <p:grpSpPr bwMode="auto">
              <a:xfrm>
                <a:off x="-682625" y="656548"/>
                <a:ext cx="460374" cy="246062"/>
                <a:chOff x="-561835" y="3303611"/>
                <a:chExt cx="460235" cy="245772"/>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308098"/>
                  <a:ext cx="4476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317434" y="330995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schemeClr val="tx1">
                        <a:lumMod val="65000"/>
                        <a:lumOff val="35000"/>
                      </a:schemeClr>
                    </a:solidFill>
                  </a:endParaRPr>
                </a:p>
              </p:txBody>
            </p:sp>
            <p:sp>
              <p:nvSpPr>
                <p:cNvPr id="24" name="Rounded Rectangle 23"/>
                <p:cNvSpPr/>
                <p:nvPr/>
              </p:nvSpPr>
              <p:spPr>
                <a:xfrm>
                  <a:off x="-561835" y="3303611"/>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schemeClr val="tx1">
                        <a:lumMod val="65000"/>
                        <a:lumOff val="35000"/>
                      </a:schemeClr>
                    </a:solidFill>
                  </a:endParaRPr>
                </a:p>
              </p:txBody>
            </p:sp>
          </p:grpSp>
        </p:grpSp>
      </p:grpSp>
      <p:sp>
        <p:nvSpPr>
          <p:cNvPr id="4" name="Date Placeholder 3"/>
          <p:cNvSpPr>
            <a:spLocks noGrp="1"/>
          </p:cNvSpPr>
          <p:nvPr>
            <p:ph type="dt" sz="half" idx="19"/>
          </p:nvPr>
        </p:nvSpPr>
        <p:spPr/>
        <p:txBody>
          <a:bodyPr/>
          <a:lstStyle/>
          <a:p>
            <a:fld id="{0D5B630E-43CE-844A-940E-F43487ACEA3D}" type="datetime1">
              <a:rPr lang="en-GB" smtClean="0"/>
              <a:t>07/09/2023</a:t>
            </a:fld>
            <a:endParaRPr lang="en-GB"/>
          </a:p>
        </p:txBody>
      </p:sp>
      <p:sp>
        <p:nvSpPr>
          <p:cNvPr id="5" name="Slide Number Placeholder 4"/>
          <p:cNvSpPr>
            <a:spLocks noGrp="1"/>
          </p:cNvSpPr>
          <p:nvPr>
            <p:ph type="sldNum" sz="quarter" idx="20"/>
          </p:nvPr>
        </p:nvSpPr>
        <p:spPr/>
        <p:txBody>
          <a:bodyPr/>
          <a:lstStyle/>
          <a:p>
            <a:fld id="{4F2B6656-7882-4CEF-9850-9EB873E823C4}" type="slidenum">
              <a:rPr lang="en-GB" smtClean="0"/>
              <a:pPr/>
              <a:t>‹nr.›</a:t>
            </a:fld>
            <a:endParaRPr lang="en-GB"/>
          </a:p>
        </p:txBody>
      </p:sp>
      <p:sp>
        <p:nvSpPr>
          <p:cNvPr id="7" name="Content Placeholder 6"/>
          <p:cNvSpPr>
            <a:spLocks noGrp="1"/>
          </p:cNvSpPr>
          <p:nvPr>
            <p:ph sz="quarter" idx="21" hasCustomPrompt="1"/>
          </p:nvPr>
        </p:nvSpPr>
        <p:spPr>
          <a:xfrm>
            <a:off x="542925" y="1549399"/>
            <a:ext cx="9385731" cy="4148139"/>
          </a:xfrm>
        </p:spPr>
        <p:txBody>
          <a:body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pic>
        <p:nvPicPr>
          <p:cNvPr id="38" name="Picture 37" descr="LF_Logo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2"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i master</a:t>
            </a:r>
          </a:p>
        </p:txBody>
      </p:sp>
      <p:sp>
        <p:nvSpPr>
          <p:cNvPr id="33"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i master</a:t>
            </a:r>
          </a:p>
        </p:txBody>
      </p:sp>
      <p:pic>
        <p:nvPicPr>
          <p:cNvPr id="40" name="Picture 3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2366" y="6202803"/>
            <a:ext cx="2597234" cy="189699"/>
          </a:xfrm>
          <a:prstGeom prst="rect">
            <a:avLst/>
          </a:prstGeom>
        </p:spPr>
      </p:pic>
      <p:sp>
        <p:nvSpPr>
          <p:cNvPr id="41" name="TextBox 4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Choose layout</a:t>
            </a:r>
            <a:br>
              <a:rPr lang="en-GB" sz="1000" b="1" noProof="1">
                <a:solidFill>
                  <a:schemeClr val="tx1"/>
                </a:solidFill>
                <a:latin typeface="+mn-lt"/>
              </a:rPr>
            </a:br>
            <a:r>
              <a:rPr lang="en-GB" sz="1000" b="0" noProof="1">
                <a:solidFill>
                  <a:schemeClr val="tx1"/>
                </a:solidFill>
                <a:latin typeface="+mn-lt"/>
              </a:rPr>
              <a:t>1. From the toolbar click on " new slide "</a:t>
            </a:r>
          </a:p>
          <a:p>
            <a:pPr algn="r">
              <a:spcBef>
                <a:spcPts val="600"/>
              </a:spcBef>
              <a:defRPr/>
            </a:pPr>
            <a:r>
              <a:rPr lang="en-GB" sz="1000" b="0" noProof="1">
                <a:solidFill>
                  <a:schemeClr val="tx1"/>
                </a:solidFill>
                <a:latin typeface="+mn-lt"/>
              </a:rPr>
              <a:t>2. Select an appropriate layout from the "drop down " menu</a:t>
            </a:r>
          </a:p>
        </p:txBody>
      </p:sp>
      <p:sp>
        <p:nvSpPr>
          <p:cNvPr id="44" name="TextBox 17"/>
          <p:cNvSpPr txBox="1">
            <a:spLocks noChangeArrowheads="1"/>
          </p:cNvSpPr>
          <p:nvPr userDrawn="1"/>
        </p:nvSpPr>
        <p:spPr bwMode="auto">
          <a:xfrm>
            <a:off x="-2786742" y="1448271"/>
            <a:ext cx="264228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GB" sz="1000" b="1" dirty="0">
                <a:solidFill>
                  <a:schemeClr val="tx1"/>
                </a:solidFill>
              </a:rPr>
              <a:t>Change the </a:t>
            </a:r>
            <a:r>
              <a:rPr lang="en-GB" sz="1000" b="1" dirty="0" err="1">
                <a:solidFill>
                  <a:schemeClr val="tx1"/>
                </a:solidFill>
              </a:rPr>
              <a:t>color</a:t>
            </a:r>
            <a:r>
              <a:rPr lang="en-GB" sz="1000" b="1" dirty="0">
                <a:solidFill>
                  <a:schemeClr val="tx1"/>
                </a:solidFill>
              </a:rPr>
              <a:t> of LF bars</a:t>
            </a:r>
          </a:p>
          <a:p>
            <a:pPr marL="228600" indent="-228600" algn="r" eaLnBrk="1" hangingPunct="1">
              <a:buFont typeface="+mj-lt"/>
              <a:buAutoNum type="arabicPeriod"/>
              <a:defRPr/>
            </a:pPr>
            <a:r>
              <a:rPr lang="en-GB" sz="1000" b="0" dirty="0">
                <a:solidFill>
                  <a:schemeClr val="tx1"/>
                </a:solidFill>
              </a:rPr>
              <a:t>Click on the bar</a:t>
            </a:r>
          </a:p>
          <a:p>
            <a:pPr marL="228600" indent="-228600" algn="r" eaLnBrk="1" hangingPunct="1">
              <a:buFont typeface="+mj-lt"/>
              <a:buAutoNum type="arabicPeriod"/>
              <a:defRPr/>
            </a:pPr>
            <a:r>
              <a:rPr lang="en-GB" sz="1000" b="0" dirty="0">
                <a:solidFill>
                  <a:schemeClr val="tx1"/>
                </a:solidFill>
              </a:rPr>
              <a:t>From the toolbar, select "</a:t>
            </a:r>
            <a:r>
              <a:rPr lang="en-GB" sz="1000" b="0" dirty="0" err="1">
                <a:solidFill>
                  <a:schemeClr val="tx1"/>
                </a:solidFill>
              </a:rPr>
              <a:t>Color</a:t>
            </a:r>
            <a:r>
              <a:rPr lang="en-GB" sz="1000" b="0" dirty="0">
                <a:solidFill>
                  <a:schemeClr val="tx1"/>
                </a:solidFill>
              </a:rPr>
              <a:t> bucket” "</a:t>
            </a:r>
          </a:p>
          <a:p>
            <a:pPr marL="228600" indent="-228600" algn="r" eaLnBrk="1" hangingPunct="1">
              <a:buFont typeface="+mj-lt"/>
              <a:buAutoNum type="arabicPeriod"/>
              <a:defRPr/>
            </a:pPr>
            <a:r>
              <a:rPr lang="en-GB" sz="1000" b="0" dirty="0">
                <a:solidFill>
                  <a:schemeClr val="tx1"/>
                </a:solidFill>
              </a:rPr>
              <a:t>From "drop down " menu select one of theme</a:t>
            </a:r>
            <a:r>
              <a:rPr lang="en-GB" sz="1000" b="0" baseline="0" dirty="0">
                <a:solidFill>
                  <a:schemeClr val="tx1"/>
                </a:solidFill>
              </a:rPr>
              <a:t> colours from the colour</a:t>
            </a:r>
            <a:r>
              <a:rPr lang="en-GB" sz="1000" b="0" dirty="0">
                <a:solidFill>
                  <a:schemeClr val="tx1"/>
                </a:solidFill>
              </a:rPr>
              <a:t> bar</a:t>
            </a:r>
          </a:p>
        </p:txBody>
      </p:sp>
      <p:pic>
        <p:nvPicPr>
          <p:cNvPr id="45" name="Picture 44" descr="Skærmbillede 2016-08-17 kl. 14.33.13.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803401" y="5054311"/>
            <a:ext cx="1658935" cy="1809357"/>
          </a:xfrm>
          <a:prstGeom prst="rect">
            <a:avLst/>
          </a:prstGeom>
        </p:spPr>
      </p:pic>
    </p:spTree>
    <p:extLst>
      <p:ext uri="{BB962C8B-B14F-4D97-AF65-F5344CB8AC3E}">
        <p14:creationId xmlns:p14="http://schemas.microsoft.com/office/powerpoint/2010/main" val="3294713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8C911-10E6-405E-ACC1-A35989F2B31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B512DA4-B744-4D9E-A67B-E21C39CA87DB}"/>
              </a:ext>
            </a:extLst>
          </p:cNvPr>
          <p:cNvSpPr>
            <a:spLocks noGrp="1"/>
          </p:cNvSpPr>
          <p:nvPr>
            <p:ph type="dt" sz="half" idx="10"/>
          </p:nvPr>
        </p:nvSpPr>
        <p:spPr/>
        <p:txBody>
          <a:bodyPr/>
          <a:lstStyle/>
          <a:p>
            <a:fld id="{6BD243C0-12C4-42B3-BA7D-A99FB9B629B2}" type="datetimeFigureOut">
              <a:rPr lang="da-DK" smtClean="0"/>
              <a:t>07-09-2023</a:t>
            </a:fld>
            <a:endParaRPr lang="da-DK"/>
          </a:p>
        </p:txBody>
      </p:sp>
      <p:sp>
        <p:nvSpPr>
          <p:cNvPr id="4" name="Pladsholder til sidefod 3">
            <a:extLst>
              <a:ext uri="{FF2B5EF4-FFF2-40B4-BE49-F238E27FC236}">
                <a16:creationId xmlns:a16="http://schemas.microsoft.com/office/drawing/2014/main" id="{A3E5DA2E-9260-4720-B519-E9B86BD83C62}"/>
              </a:ext>
            </a:extLst>
          </p:cNvPr>
          <p:cNvSpPr>
            <a:spLocks noGrp="1"/>
          </p:cNvSpPr>
          <p:nvPr>
            <p:ph type="ftr" sz="quarter" idx="11"/>
          </p:nvPr>
        </p:nvSpPr>
        <p:spPr/>
        <p:txBody>
          <a:bodyPr/>
          <a:lstStyle/>
          <a:p>
            <a:r>
              <a:rPr lang="da-DK" dirty="0"/>
              <a:t>www.danskhalm.dk</a:t>
            </a:r>
          </a:p>
        </p:txBody>
      </p:sp>
      <p:sp>
        <p:nvSpPr>
          <p:cNvPr id="5" name="Pladsholder til slidenummer 4">
            <a:extLst>
              <a:ext uri="{FF2B5EF4-FFF2-40B4-BE49-F238E27FC236}">
                <a16:creationId xmlns:a16="http://schemas.microsoft.com/office/drawing/2014/main" id="{119EAFD3-98EB-4EB6-AE0A-AC01D35C48B9}"/>
              </a:ext>
            </a:extLst>
          </p:cNvPr>
          <p:cNvSpPr>
            <a:spLocks noGrp="1"/>
          </p:cNvSpPr>
          <p:nvPr>
            <p:ph type="sldNum" sz="quarter" idx="12"/>
          </p:nvPr>
        </p:nvSpPr>
        <p:spPr/>
        <p:txBody>
          <a:bodyPr/>
          <a:lstStyle/>
          <a:p>
            <a:fld id="{D0048092-81C3-4DEE-B406-32061D4EED01}" type="slidenum">
              <a:rPr lang="da-DK" smtClean="0"/>
              <a:t>‹nr.›</a:t>
            </a:fld>
            <a:endParaRPr lang="da-DK"/>
          </a:p>
        </p:txBody>
      </p:sp>
      <p:pic>
        <p:nvPicPr>
          <p:cNvPr id="6" name="Billede 5">
            <a:extLst>
              <a:ext uri="{FF2B5EF4-FFF2-40B4-BE49-F238E27FC236}">
                <a16:creationId xmlns:a16="http://schemas.microsoft.com/office/drawing/2014/main" id="{13C1B200-7CDE-472A-A719-7586B1C61A7E}"/>
              </a:ext>
            </a:extLst>
          </p:cNvPr>
          <p:cNvPicPr>
            <a:picLocks noChangeAspect="1"/>
          </p:cNvPicPr>
          <p:nvPr userDrawn="1"/>
        </p:nvPicPr>
        <p:blipFill>
          <a:blip r:embed="rId2"/>
          <a:stretch>
            <a:fillRect/>
          </a:stretch>
        </p:blipFill>
        <p:spPr>
          <a:xfrm>
            <a:off x="9797224" y="136525"/>
            <a:ext cx="2104488" cy="761905"/>
          </a:xfrm>
          <a:prstGeom prst="rect">
            <a:avLst/>
          </a:prstGeom>
        </p:spPr>
      </p:pic>
    </p:spTree>
    <p:extLst>
      <p:ext uri="{BB962C8B-B14F-4D97-AF65-F5344CB8AC3E}">
        <p14:creationId xmlns:p14="http://schemas.microsoft.com/office/powerpoint/2010/main" val="19704624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tor boks">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3672000">
            <a:normAutofit/>
          </a:bodyPr>
          <a:lstStyle>
            <a:lvl1pPr marL="0" indent="0" algn="ctr">
              <a:buFont typeface="Arial" pitchFamily="34" charset="0"/>
              <a:buNone/>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a:off x="-1" y="0"/>
            <a:ext cx="9782175" cy="5706000"/>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31" name="Text Placeholder 13"/>
          <p:cNvSpPr>
            <a:spLocks noGrp="1" noChangeAspect="1"/>
          </p:cNvSpPr>
          <p:nvPr>
            <p:ph type="body" sz="quarter" idx="23"/>
          </p:nvPr>
        </p:nvSpPr>
        <p:spPr>
          <a:xfrm>
            <a:off x="9782175" y="5706000"/>
            <a:ext cx="2428558" cy="1152000"/>
          </a:xfrm>
          <a:solidFill>
            <a:schemeClr val="accent1"/>
          </a:solidFill>
        </p:spPr>
        <p:txBody>
          <a:bodyPr tIns="0"/>
          <a:lstStyle>
            <a:lvl1pPr marL="0" indent="0">
              <a:buFont typeface="Arial" pitchFamily="34" charset="0"/>
              <a:buNone/>
              <a:defRPr sz="100"/>
            </a:lvl1pPr>
          </a:lstStyle>
          <a:p>
            <a:pPr lvl="0"/>
            <a:r>
              <a:rPr lang="da-DK"/>
              <a:t>Click to edit Master text styles</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bg1"/>
                </a:solidFill>
              </a:defRPr>
            </a:lvl1pPr>
          </a:lstStyle>
          <a:p>
            <a:r>
              <a:rPr lang="da-DK" noProof="0" dirty="0"/>
              <a:t>Titel i op til 2 linjers længde</a:t>
            </a:r>
          </a:p>
        </p:txBody>
      </p:sp>
      <p:sp>
        <p:nvSpPr>
          <p:cNvPr id="22" name="TextBox 21"/>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0"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baseline="0">
                <a:solidFill>
                  <a:schemeClr val="bg1"/>
                </a:solidFill>
              </a:defRPr>
            </a:lvl1pPr>
            <a:lvl2pPr marL="252000" indent="0">
              <a:buNone/>
              <a:defRPr/>
            </a:lvl2pPr>
          </a:lstStyle>
          <a:p>
            <a:pPr lvl="0"/>
            <a:r>
              <a:rPr lang="da-DK" dirty="0"/>
              <a:t>Klik for at tilføje manchet i en eller flere linjer</a:t>
            </a:r>
          </a:p>
        </p:txBody>
      </p:sp>
      <p:pic>
        <p:nvPicPr>
          <p:cNvPr id="6" name="Picture 5"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3035520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må boks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flipH="1">
            <a:off x="9782174" y="0"/>
            <a:ext cx="2408239" cy="6858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32" name="Text Placeholder 13"/>
          <p:cNvSpPr>
            <a:spLocks noGrp="1"/>
          </p:cNvSpPr>
          <p:nvPr>
            <p:ph type="body" sz="quarter" idx="24"/>
          </p:nvPr>
        </p:nvSpPr>
        <p:spPr>
          <a:xfrm>
            <a:off x="-1" y="5706000"/>
            <a:ext cx="12190413" cy="1152000"/>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tx2"/>
                </a:solidFill>
              </a:defRPr>
            </a:lvl1pPr>
          </a:lstStyle>
          <a:p>
            <a:r>
              <a:rPr lang="da-DK" noProof="0" dirty="0"/>
              <a:t>Titel i op til 2 linjers længde</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a:solidFill>
                  <a:schemeClr val="accent2"/>
                </a:solidFill>
              </a:defRPr>
            </a:lvl1pPr>
            <a:lvl2pPr marL="252000" indent="0">
              <a:buNone/>
              <a:defRPr/>
            </a:lvl2pPr>
          </a:lstStyle>
          <a:p>
            <a:pPr lvl="0"/>
            <a:r>
              <a:rPr lang="da-DK" dirty="0"/>
              <a:t>Klik for at tilføje manchet i en eller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8" name="Picture 27"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5"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18544358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3"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3732178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2"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5" name="Text Placeholder 13"/>
          <p:cNvSpPr>
            <a:spLocks noGrp="1"/>
          </p:cNvSpPr>
          <p:nvPr>
            <p:ph type="body" sz="quarter" idx="26"/>
          </p:nvPr>
        </p:nvSpPr>
        <p:spPr>
          <a:xfrm>
            <a:off x="548133" y="6205530"/>
            <a:ext cx="1296000" cy="152016"/>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2399854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3"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15021024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3"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4"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14420107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orside - Med partnerlogoer">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0" name="Text Placeholder 13"/>
          <p:cNvSpPr>
            <a:spLocks noGrp="1"/>
          </p:cNvSpPr>
          <p:nvPr>
            <p:ph type="body" sz="quarter" idx="25"/>
          </p:nvPr>
        </p:nvSpPr>
        <p:spPr>
          <a:xfrm flipH="1">
            <a:off x="6458550" y="0"/>
            <a:ext cx="5731862" cy="6858000"/>
          </a:xfrm>
          <a:solidFill>
            <a:schemeClr val="bg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10" y="1901574"/>
            <a:ext cx="5583104" cy="704167"/>
          </a:xfrm>
        </p:spPr>
        <p:txBody>
          <a:bodyPr wrap="square">
            <a:spAutoFit/>
          </a:bodyPr>
          <a:lstStyle>
            <a:lvl1pPr>
              <a:lnSpc>
                <a:spcPct val="88000"/>
              </a:lnSpc>
              <a:defRPr sz="5200">
                <a:solidFill>
                  <a:schemeClr val="tx2"/>
                </a:solidFill>
              </a:defRPr>
            </a:lvl1pPr>
          </a:lstStyle>
          <a:p>
            <a:r>
              <a:rPr lang="da-DK" noProof="0" dirty="0"/>
              <a:t>Navn</a:t>
            </a:r>
          </a:p>
        </p:txBody>
      </p:sp>
      <p:sp>
        <p:nvSpPr>
          <p:cNvPr id="37" name="Text Placeholder 6"/>
          <p:cNvSpPr>
            <a:spLocks noGrp="1"/>
          </p:cNvSpPr>
          <p:nvPr>
            <p:ph type="body" sz="quarter" idx="27" hasCustomPrompt="1"/>
          </p:nvPr>
        </p:nvSpPr>
        <p:spPr>
          <a:xfrm>
            <a:off x="554038" y="3323829"/>
            <a:ext cx="5550842" cy="1440000"/>
          </a:xfrm>
        </p:spPr>
        <p:txBody>
          <a:bodyPr/>
          <a:lstStyle>
            <a:lvl1pPr marL="0" indent="0">
              <a:buNone/>
              <a:defRPr sz="2400" b="0">
                <a:solidFill>
                  <a:schemeClr val="accent2"/>
                </a:solidFill>
              </a:defRPr>
            </a:lvl1pPr>
            <a:lvl2pPr marL="252000" indent="0">
              <a:buNone/>
              <a:defRPr/>
            </a:lvl2pPr>
          </a:lstStyle>
          <a:p>
            <a:pPr lvl="0"/>
            <a:r>
              <a:rPr lang="da-DK" dirty="0"/>
              <a:t>Sted og dato</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Text Placeholder 13"/>
          <p:cNvSpPr>
            <a:spLocks noGrp="1"/>
          </p:cNvSpPr>
          <p:nvPr>
            <p:ph type="body" sz="quarter" idx="24"/>
          </p:nvPr>
        </p:nvSpPr>
        <p:spPr>
          <a:xfrm>
            <a:off x="-1" y="5706000"/>
            <a:ext cx="12190413" cy="1152000"/>
          </a:xfrm>
          <a:solidFill>
            <a:schemeClr val="accent3">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4" name="Pladsholder til billede 4"/>
          <p:cNvSpPr>
            <a:spLocks noGrp="1"/>
          </p:cNvSpPr>
          <p:nvPr>
            <p:ph type="pic" sz="quarter" idx="30" hasCustomPrompt="1"/>
          </p:nvPr>
        </p:nvSpPr>
        <p:spPr>
          <a:xfrm>
            <a:off x="6997700" y="3864984"/>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42" name="Pladsholder til billede 4"/>
          <p:cNvSpPr>
            <a:spLocks noGrp="1"/>
          </p:cNvSpPr>
          <p:nvPr>
            <p:ph type="pic" sz="quarter" idx="31" hasCustomPrompt="1"/>
          </p:nvPr>
        </p:nvSpPr>
        <p:spPr>
          <a:xfrm>
            <a:off x="6997700" y="21580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baseline="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22" name="Pladsholder til billede 4"/>
          <p:cNvSpPr>
            <a:spLocks noGrp="1"/>
          </p:cNvSpPr>
          <p:nvPr>
            <p:ph type="pic" sz="quarter" idx="33" hasCustomPrompt="1"/>
          </p:nvPr>
        </p:nvSpPr>
        <p:spPr>
          <a:xfrm>
            <a:off x="6997700" y="4562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partnerlogo her</a:t>
            </a:r>
          </a:p>
        </p:txBody>
      </p:sp>
      <p:sp>
        <p:nvSpPr>
          <p:cNvPr id="16" name="Text Placeholder 13"/>
          <p:cNvSpPr>
            <a:spLocks noGrp="1"/>
          </p:cNvSpPr>
          <p:nvPr>
            <p:ph type="body" sz="quarter" idx="26"/>
          </p:nvPr>
        </p:nvSpPr>
        <p:spPr>
          <a:xfrm>
            <a:off x="548133" y="6205530"/>
            <a:ext cx="1296000" cy="152016"/>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pic>
        <p:nvPicPr>
          <p:cNvPr id="31" name="Picture 30" descr="VækstIBalance_PPT_Gre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grpSp>
        <p:nvGrpSpPr>
          <p:cNvPr id="16" name="Group 15"/>
          <p:cNvGrpSpPr/>
          <p:nvPr userDrawn="1"/>
        </p:nvGrpSpPr>
        <p:grpSpPr>
          <a:xfrm>
            <a:off x="-2481943" y="-680"/>
            <a:ext cx="2412094" cy="984930"/>
            <a:chOff x="-2481943" y="-680"/>
            <a:chExt cx="2412094" cy="984930"/>
          </a:xfrm>
        </p:grpSpPr>
        <p:sp>
          <p:nvSpPr>
            <p:cNvPr id="1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18" name="Group 17"/>
            <p:cNvGrpSpPr/>
            <p:nvPr userDrawn="1"/>
          </p:nvGrpSpPr>
          <p:grpSpPr>
            <a:xfrm>
              <a:off x="-1072921" y="733313"/>
              <a:ext cx="992188" cy="250937"/>
              <a:chOff x="-1214439" y="765971"/>
              <a:chExt cx="992188" cy="250937"/>
            </a:xfrm>
          </p:grpSpPr>
          <p:grpSp>
            <p:nvGrpSpPr>
              <p:cNvPr id="20" name="Group 2"/>
              <p:cNvGrpSpPr>
                <a:grpSpLocks/>
              </p:cNvGrpSpPr>
              <p:nvPr/>
            </p:nvGrpSpPr>
            <p:grpSpPr bwMode="auto">
              <a:xfrm>
                <a:off x="-1214439" y="765971"/>
                <a:ext cx="437608" cy="246173"/>
                <a:chOff x="-1214439" y="732970"/>
                <a:chExt cx="437608" cy="246063"/>
              </a:xfrm>
            </p:grpSpPr>
            <p:grpSp>
              <p:nvGrpSpPr>
                <p:cNvPr id="25" name="Group 3"/>
                <p:cNvGrpSpPr>
                  <a:grpSpLocks/>
                </p:cNvGrpSpPr>
                <p:nvPr/>
              </p:nvGrpSpPr>
              <p:grpSpPr bwMode="auto">
                <a:xfrm>
                  <a:off x="-1214439" y="741702"/>
                  <a:ext cx="428625" cy="228600"/>
                  <a:chOff x="-727592" y="3306446"/>
                  <a:chExt cx="429053" cy="228767"/>
                </a:xfrm>
              </p:grpSpPr>
              <p:pic>
                <p:nvPicPr>
                  <p:cNvPr id="27"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Rectangle 27"/>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26" name="Rounded Rectangle 25"/>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21" name="Group 28"/>
              <p:cNvGrpSpPr>
                <a:grpSpLocks/>
              </p:cNvGrpSpPr>
              <p:nvPr/>
            </p:nvGrpSpPr>
            <p:grpSpPr bwMode="auto">
              <a:xfrm>
                <a:off x="-682626" y="770735"/>
                <a:ext cx="460375" cy="246173"/>
                <a:chOff x="-561836" y="3417665"/>
                <a:chExt cx="460236" cy="245883"/>
              </a:xfrm>
            </p:grpSpPr>
            <p:pic>
              <p:nvPicPr>
                <p:cNvPr id="2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Rectangle 22"/>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24" name="Rounded Rectangle 23"/>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8" name="Picture 37" descr="LF_Logo_RGB.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29" name="TextBox 28"/>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4"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35" name="Picture 34"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40"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41"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15232613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spalter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Overskrift i op til 2 linjer</a:t>
            </a:r>
          </a:p>
        </p:txBody>
      </p:sp>
      <p:sp>
        <p:nvSpPr>
          <p:cNvPr id="3" name="Date Placeholder 2"/>
          <p:cNvSpPr>
            <a:spLocks noGrp="1"/>
          </p:cNvSpPr>
          <p:nvPr>
            <p:ph type="dt" sz="half" idx="10"/>
          </p:nvPr>
        </p:nvSpPr>
        <p:spPr/>
        <p:txBody>
          <a:bodyPr/>
          <a:lstStyle/>
          <a:p>
            <a:fld id="{5D2C6ECF-3192-DC4B-B1E4-B2022DC1CFC2}" type="datetime1">
              <a:rPr lang="da-DK" noProof="0" smtClean="0"/>
              <a:t>07-09-2023</a:t>
            </a:fld>
            <a:endParaRPr lang="da-DK" noProof="0"/>
          </a:p>
        </p:txBody>
      </p:sp>
      <p:sp>
        <p:nvSpPr>
          <p:cNvPr id="11" name="Slide Number Placeholder 10"/>
          <p:cNvSpPr>
            <a:spLocks noGrp="1"/>
          </p:cNvSpPr>
          <p:nvPr>
            <p:ph type="sldNum" sz="quarter" idx="12"/>
          </p:nvPr>
        </p:nvSpPr>
        <p:spPr/>
        <p:txBody>
          <a:bodyPr/>
          <a:lstStyle/>
          <a:p>
            <a:fld id="{4F2B6656-7882-4CEF-9850-9EB873E823C4}" type="slidenum">
              <a:rPr lang="da-DK" noProof="0" smtClean="0"/>
              <a:pPr/>
              <a:t>‹nr.›</a:t>
            </a:fld>
            <a:endParaRPr lang="da-DK" noProof="0"/>
          </a:p>
        </p:txBody>
      </p:sp>
      <p:sp>
        <p:nvSpPr>
          <p:cNvPr id="37" name="Content Placeholder 6"/>
          <p:cNvSpPr>
            <a:spLocks noGrp="1"/>
          </p:cNvSpPr>
          <p:nvPr>
            <p:ph sz="quarter" idx="22" hasCustomPrompt="1"/>
          </p:nvPr>
        </p:nvSpPr>
        <p:spPr>
          <a:xfrm>
            <a:off x="5334000" y="1549399"/>
            <a:ext cx="4594657"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9" name="Content Placeholder 6"/>
          <p:cNvSpPr>
            <a:spLocks noGrp="1"/>
          </p:cNvSpPr>
          <p:nvPr>
            <p:ph sz="quarter" idx="24" hasCustomPrompt="1"/>
          </p:nvPr>
        </p:nvSpPr>
        <p:spPr>
          <a:xfrm>
            <a:off x="542925" y="1549399"/>
            <a:ext cx="4600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41" name="Picture 4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1" name="Group 30"/>
          <p:cNvGrpSpPr/>
          <p:nvPr userDrawn="1"/>
        </p:nvGrpSpPr>
        <p:grpSpPr>
          <a:xfrm>
            <a:off x="-2481943" y="-680"/>
            <a:ext cx="2412094" cy="984930"/>
            <a:chOff x="-2481943" y="-680"/>
            <a:chExt cx="2412094" cy="984930"/>
          </a:xfrm>
        </p:grpSpPr>
        <p:sp>
          <p:nvSpPr>
            <p:cNvPr id="3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5" name="Group 34"/>
            <p:cNvGrpSpPr/>
            <p:nvPr userDrawn="1"/>
          </p:nvGrpSpPr>
          <p:grpSpPr>
            <a:xfrm>
              <a:off x="-1072921" y="733313"/>
              <a:ext cx="992188" cy="250937"/>
              <a:chOff x="-1214439" y="765971"/>
              <a:chExt cx="992188" cy="250937"/>
            </a:xfrm>
          </p:grpSpPr>
          <p:grpSp>
            <p:nvGrpSpPr>
              <p:cNvPr id="36"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4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54" name="Picture 53"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56" name="Text Placeholder 13"/>
          <p:cNvSpPr>
            <a:spLocks noGrp="1"/>
          </p:cNvSpPr>
          <p:nvPr>
            <p:ph type="body" sz="quarter" idx="26"/>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26" name="Picture 25" descr="VækstIBalance_PPT_Green.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28783826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 og billede (højre)">
    <p:spTree>
      <p:nvGrpSpPr>
        <p:cNvPr id="1" name=""/>
        <p:cNvGrpSpPr/>
        <p:nvPr/>
      </p:nvGrpSpPr>
      <p:grpSpPr>
        <a:xfrm>
          <a:off x="0" y="0"/>
          <a:ext cx="0" cy="0"/>
          <a:chOff x="0" y="0"/>
          <a:chExt cx="0" cy="0"/>
        </a:xfrm>
      </p:grpSpPr>
      <p:sp>
        <p:nvSpPr>
          <p:cNvPr id="11" name="Picture Placeholder 7"/>
          <p:cNvSpPr>
            <a:spLocks noGrp="1"/>
          </p:cNvSpPr>
          <p:nvPr>
            <p:ph type="pic" sz="quarter" idx="14" hasCustomPrompt="1"/>
          </p:nvPr>
        </p:nvSpPr>
        <p:spPr>
          <a:xfrm>
            <a:off x="8029403"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33" name="Content Placeholder 6"/>
          <p:cNvSpPr>
            <a:spLocks noGrp="1"/>
          </p:cNvSpPr>
          <p:nvPr>
            <p:ph sz="quarter" idx="24" hasCustomPrompt="1"/>
          </p:nvPr>
        </p:nvSpPr>
        <p:spPr>
          <a:xfrm>
            <a:off x="542925"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25"/>
          </p:nvPr>
        </p:nvSpPr>
        <p:spPr/>
        <p:txBody>
          <a:bodyPr/>
          <a:lstStyle/>
          <a:p>
            <a:fld id="{8C22AC67-55FF-1748-A744-68C60D57CAD9}" type="datetime1">
              <a:rPr lang="da-DK" smtClean="0"/>
              <a:t>07-09-2023</a:t>
            </a:fld>
            <a:endParaRPr lang="da-DK"/>
          </a:p>
        </p:txBody>
      </p:sp>
      <p:sp>
        <p:nvSpPr>
          <p:cNvPr id="5" name="Slide Number Placeholder 4"/>
          <p:cNvSpPr>
            <a:spLocks noGrp="1"/>
          </p:cNvSpPr>
          <p:nvPr>
            <p:ph type="sldNum" sz="quarter" idx="26"/>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51" name="Group 50"/>
          <p:cNvGrpSpPr/>
          <p:nvPr userDrawn="1"/>
        </p:nvGrpSpPr>
        <p:grpSpPr>
          <a:xfrm>
            <a:off x="-2481943" y="-680"/>
            <a:ext cx="2412094" cy="984930"/>
            <a:chOff x="-2481943" y="-680"/>
            <a:chExt cx="2412094" cy="984930"/>
          </a:xfrm>
        </p:grpSpPr>
        <p:sp>
          <p:nvSpPr>
            <p:cNvPr id="5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53" name="Group 52"/>
            <p:cNvGrpSpPr/>
            <p:nvPr userDrawn="1"/>
          </p:nvGrpSpPr>
          <p:grpSpPr>
            <a:xfrm>
              <a:off x="-1072921" y="733313"/>
              <a:ext cx="992188" cy="250937"/>
              <a:chOff x="-1214439" y="765971"/>
              <a:chExt cx="992188" cy="250937"/>
            </a:xfrm>
          </p:grpSpPr>
          <p:grpSp>
            <p:nvGrpSpPr>
              <p:cNvPr id="54" name="Group 2"/>
              <p:cNvGrpSpPr>
                <a:grpSpLocks/>
              </p:cNvGrpSpPr>
              <p:nvPr/>
            </p:nvGrpSpPr>
            <p:grpSpPr bwMode="auto">
              <a:xfrm>
                <a:off x="-1214439" y="765971"/>
                <a:ext cx="437608" cy="246173"/>
                <a:chOff x="-1214439" y="732970"/>
                <a:chExt cx="437608" cy="246063"/>
              </a:xfrm>
            </p:grpSpPr>
            <p:grpSp>
              <p:nvGrpSpPr>
                <p:cNvPr id="59" name="Group 3"/>
                <p:cNvGrpSpPr>
                  <a:grpSpLocks/>
                </p:cNvGrpSpPr>
                <p:nvPr/>
              </p:nvGrpSpPr>
              <p:grpSpPr bwMode="auto">
                <a:xfrm>
                  <a:off x="-1214439" y="741702"/>
                  <a:ext cx="428625" cy="228600"/>
                  <a:chOff x="-727592" y="3306446"/>
                  <a:chExt cx="429053" cy="228767"/>
                </a:xfrm>
              </p:grpSpPr>
              <p:pic>
                <p:nvPicPr>
                  <p:cNvPr id="61"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 name="Rectangle 61"/>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60" name="Rounded Rectangle 59"/>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55" name="Group 28"/>
              <p:cNvGrpSpPr>
                <a:grpSpLocks/>
              </p:cNvGrpSpPr>
              <p:nvPr/>
            </p:nvGrpSpPr>
            <p:grpSpPr bwMode="auto">
              <a:xfrm>
                <a:off x="-682626" y="770735"/>
                <a:ext cx="460375" cy="246173"/>
                <a:chOff x="-561836" y="3417665"/>
                <a:chExt cx="460236" cy="245883"/>
              </a:xfrm>
            </p:grpSpPr>
            <p:pic>
              <p:nvPicPr>
                <p:cNvPr id="5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 name="Rectangle 56"/>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58" name="Rounded Rectangle 57"/>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63" name="TextBox 62"/>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65"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67"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8"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69" name="Picture 68"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70" name="Text Placeholder 13"/>
          <p:cNvSpPr>
            <a:spLocks noGrp="1"/>
          </p:cNvSpPr>
          <p:nvPr>
            <p:ph type="body" sz="quarter" idx="27"/>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71" name="Text Placeholder 13"/>
          <p:cNvSpPr>
            <a:spLocks noGrp="1"/>
          </p:cNvSpPr>
          <p:nvPr>
            <p:ph type="body" sz="quarter" idx="28"/>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28" name="Picture 27" descr="VækstIBalance_PPT_Green.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1713850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billede (venstre)">
    <p:spTree>
      <p:nvGrpSpPr>
        <p:cNvPr id="1" name=""/>
        <p:cNvGrpSpPr/>
        <p:nvPr/>
      </p:nvGrpSpPr>
      <p:grpSpPr>
        <a:xfrm>
          <a:off x="0" y="0"/>
          <a:ext cx="0" cy="0"/>
          <a:chOff x="0" y="0"/>
          <a:chExt cx="0" cy="0"/>
        </a:xfrm>
      </p:grpSpPr>
      <p:sp>
        <p:nvSpPr>
          <p:cNvPr id="33" name="Content Placeholder 6"/>
          <p:cNvSpPr>
            <a:spLocks noGrp="1"/>
          </p:cNvSpPr>
          <p:nvPr>
            <p:ph sz="quarter" idx="24" hasCustomPrompt="1"/>
          </p:nvPr>
        </p:nvSpPr>
        <p:spPr>
          <a:xfrm>
            <a:off x="4361828"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29" name="Picture Placeholder 7"/>
          <p:cNvSpPr>
            <a:spLocks noGrp="1"/>
          </p:cNvSpPr>
          <p:nvPr>
            <p:ph type="pic" sz="quarter" idx="25" hasCustomPrompt="1"/>
          </p:nvPr>
        </p:nvSpPr>
        <p:spPr>
          <a:xfrm>
            <a:off x="542925"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2" name="Date Placeholder 1"/>
          <p:cNvSpPr>
            <a:spLocks noGrp="1"/>
          </p:cNvSpPr>
          <p:nvPr>
            <p:ph type="dt" sz="half" idx="26"/>
          </p:nvPr>
        </p:nvSpPr>
        <p:spPr/>
        <p:txBody>
          <a:bodyPr/>
          <a:lstStyle/>
          <a:p>
            <a:fld id="{22BFC3C4-8975-AE4F-91B9-596060FB9B74}" type="datetime1">
              <a:rPr lang="da-DK" smtClean="0"/>
              <a:t>07-09-2023</a:t>
            </a:fld>
            <a:endParaRPr lang="da-DK"/>
          </a:p>
        </p:txBody>
      </p:sp>
      <p:sp>
        <p:nvSpPr>
          <p:cNvPr id="3" name="Slide Number Placeholder 2"/>
          <p:cNvSpPr>
            <a:spLocks noGrp="1"/>
          </p:cNvSpPr>
          <p:nvPr>
            <p:ph type="sldNum" sz="quarter" idx="27"/>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9" name="Group 38"/>
          <p:cNvGrpSpPr/>
          <p:nvPr userDrawn="1"/>
        </p:nvGrpSpPr>
        <p:grpSpPr>
          <a:xfrm>
            <a:off x="-2481943" y="-680"/>
            <a:ext cx="2412094" cy="984930"/>
            <a:chOff x="-2481943" y="-680"/>
            <a:chExt cx="2412094" cy="984930"/>
          </a:xfrm>
        </p:grpSpPr>
        <p:sp>
          <p:nvSpPr>
            <p:cNvPr id="40"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41" name="Group 40"/>
            <p:cNvGrpSpPr/>
            <p:nvPr userDrawn="1"/>
          </p:nvGrpSpPr>
          <p:grpSpPr>
            <a:xfrm>
              <a:off x="-1072921" y="733313"/>
              <a:ext cx="992188" cy="250937"/>
              <a:chOff x="-1214439" y="765971"/>
              <a:chExt cx="992188" cy="250937"/>
            </a:xfrm>
          </p:grpSpPr>
          <p:grpSp>
            <p:nvGrpSpPr>
              <p:cNvPr id="42"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43" name="Group 28"/>
              <p:cNvGrpSpPr>
                <a:grpSpLocks/>
              </p:cNvGrpSpPr>
              <p:nvPr/>
            </p:nvGrpSpPr>
            <p:grpSpPr bwMode="auto">
              <a:xfrm>
                <a:off x="-682626" y="770735"/>
                <a:ext cx="460375" cy="246173"/>
                <a:chOff x="-561836" y="3417665"/>
                <a:chExt cx="460236" cy="245883"/>
              </a:xfrm>
            </p:grpSpPr>
            <p:pic>
              <p:nvPicPr>
                <p:cNvPr id="4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56"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7"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58" name="Picture 57"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61" name="Text Placeholder 13"/>
          <p:cNvSpPr>
            <a:spLocks noGrp="1"/>
          </p:cNvSpPr>
          <p:nvPr>
            <p:ph type="body" sz="quarter" idx="28"/>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62" name="Text Placeholder 13"/>
          <p:cNvSpPr>
            <a:spLocks noGrp="1"/>
          </p:cNvSpPr>
          <p:nvPr>
            <p:ph type="body" sz="quarter" idx="29"/>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28" name="Picture 27" descr="VækstIBalance_PPT_Green.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39598284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dirty="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pic>
        <p:nvPicPr>
          <p:cNvPr id="11" name="Picture 1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0" name="TextBox 29"/>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2"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3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34" name="Picture 33"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7"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38"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13" name="Picture 12" descr="VækstIBalance_PPT_Green.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34168807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Indhold – Billede og boks">
    <p:spTree>
      <p:nvGrpSpPr>
        <p:cNvPr id="1" name=""/>
        <p:cNvGrpSpPr/>
        <p:nvPr/>
      </p:nvGrpSpPr>
      <p:grpSpPr>
        <a:xfrm>
          <a:off x="0" y="0"/>
          <a:ext cx="0" cy="0"/>
          <a:chOff x="0" y="0"/>
          <a:chExt cx="0" cy="0"/>
        </a:xfrm>
      </p:grpSpPr>
      <p:sp>
        <p:nvSpPr>
          <p:cNvPr id="6" name="Picture Placeholder 5"/>
          <p:cNvSpPr>
            <a:spLocks noGrp="1"/>
          </p:cNvSpPr>
          <p:nvPr>
            <p:ph type="pic" sz="quarter" idx="27" hasCustomPrompt="1"/>
          </p:nvPr>
        </p:nvSpPr>
        <p:spPr>
          <a:xfrm>
            <a:off x="-1" y="3987801"/>
            <a:ext cx="12190413" cy="2870200"/>
          </a:xfrm>
        </p:spPr>
        <p:txBody>
          <a:bodyPr anchor="ctr"/>
          <a:lstStyle>
            <a:lvl1pPr marL="0" indent="0" algn="ctr">
              <a:buNone/>
              <a:defRPr sz="1000"/>
            </a:lvl1pPr>
          </a:lstStyle>
          <a:p>
            <a:r>
              <a:rPr lang="da-DK" dirty="0"/>
              <a:t>Indsæt billede</a:t>
            </a:r>
          </a:p>
        </p:txBody>
      </p:sp>
      <p:sp>
        <p:nvSpPr>
          <p:cNvPr id="26" name="Text Placeholder 13"/>
          <p:cNvSpPr>
            <a:spLocks noGrp="1"/>
          </p:cNvSpPr>
          <p:nvPr>
            <p:ph type="body" sz="quarter" idx="25"/>
          </p:nvPr>
        </p:nvSpPr>
        <p:spPr>
          <a:xfrm flipH="1">
            <a:off x="9782174" y="0"/>
            <a:ext cx="2408239" cy="6858000"/>
          </a:xfrm>
          <a:solidFill>
            <a:schemeClr val="accent2">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8" name="Title 7"/>
          <p:cNvSpPr>
            <a:spLocks noGrp="1"/>
          </p:cNvSpPr>
          <p:nvPr>
            <p:ph type="title" hasCustomPrompt="1"/>
          </p:nvPr>
        </p:nvSpPr>
        <p:spPr>
          <a:xfrm>
            <a:off x="529792" y="392885"/>
            <a:ext cx="9020175" cy="711638"/>
          </a:xfrm>
        </p:spPr>
        <p:txBody>
          <a:bodyPr/>
          <a:lstStyle/>
          <a:p>
            <a:r>
              <a:rPr lang="da-DK" noProof="0" dirty="0"/>
              <a:t>Overskrift i op til 2 linjer</a:t>
            </a:r>
            <a:endParaRPr lang="da-DK" dirty="0"/>
          </a:p>
        </p:txBody>
      </p:sp>
      <p:sp>
        <p:nvSpPr>
          <p:cNvPr id="30" name="Content Placeholder 6"/>
          <p:cNvSpPr>
            <a:spLocks noGrp="1"/>
          </p:cNvSpPr>
          <p:nvPr>
            <p:ph sz="quarter" idx="21" hasCustomPrompt="1"/>
          </p:nvPr>
        </p:nvSpPr>
        <p:spPr>
          <a:xfrm>
            <a:off x="542925" y="1549399"/>
            <a:ext cx="9020175" cy="2146301"/>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p:txBody>
      </p:sp>
      <p:sp>
        <p:nvSpPr>
          <p:cNvPr id="9" name="Date Placeholder 8"/>
          <p:cNvSpPr>
            <a:spLocks noGrp="1"/>
          </p:cNvSpPr>
          <p:nvPr>
            <p:ph type="dt" sz="half" idx="28"/>
          </p:nvPr>
        </p:nvSpPr>
        <p:spPr/>
        <p:txBody>
          <a:bodyPr/>
          <a:lstStyle>
            <a:lvl1pPr>
              <a:defRPr>
                <a:solidFill>
                  <a:srgbClr val="FFFFFF"/>
                </a:solidFill>
              </a:defRPr>
            </a:lvl1pPr>
          </a:lstStyle>
          <a:p>
            <a:fld id="{A3019D5A-061D-0947-A1C3-8CE23808E547}" type="datetime1">
              <a:rPr lang="da-DK" smtClean="0"/>
              <a:t>07-09-2023</a:t>
            </a:fld>
            <a:endParaRPr lang="da-DK" dirty="0"/>
          </a:p>
        </p:txBody>
      </p:sp>
      <p:sp>
        <p:nvSpPr>
          <p:cNvPr id="10" name="Slide Number Placeholder 9"/>
          <p:cNvSpPr>
            <a:spLocks noGrp="1"/>
          </p:cNvSpPr>
          <p:nvPr>
            <p:ph type="sldNum" sz="quarter" idx="29"/>
          </p:nvPr>
        </p:nvSpPr>
        <p:spPr/>
        <p:txBody>
          <a:bodyPr/>
          <a:lstStyle>
            <a:lvl1pPr>
              <a:defRPr>
                <a:solidFill>
                  <a:srgbClr val="FFFFFF"/>
                </a:solidFill>
              </a:defRPr>
            </a:lvl1pPr>
          </a:lstStyle>
          <a:p>
            <a:fld id="{4F2B6656-7882-4CEF-9850-9EB873E823C4}" type="slidenum">
              <a:rPr lang="da-DK" smtClean="0"/>
              <a:pPr/>
              <a:t>‹nr.›</a:t>
            </a:fld>
            <a:endParaRPr lang="da-DK"/>
          </a:p>
        </p:txBody>
      </p:sp>
      <p:grpSp>
        <p:nvGrpSpPr>
          <p:cNvPr id="19" name="Group 18"/>
          <p:cNvGrpSpPr/>
          <p:nvPr userDrawn="1"/>
        </p:nvGrpSpPr>
        <p:grpSpPr>
          <a:xfrm>
            <a:off x="-2481943" y="-680"/>
            <a:ext cx="2412094" cy="984930"/>
            <a:chOff x="-2481943" y="-680"/>
            <a:chExt cx="2412094" cy="984930"/>
          </a:xfrm>
        </p:grpSpPr>
        <p:sp>
          <p:nvSpPr>
            <p:cNvPr id="2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28" name="Group 27"/>
            <p:cNvGrpSpPr/>
            <p:nvPr userDrawn="1"/>
          </p:nvGrpSpPr>
          <p:grpSpPr>
            <a:xfrm>
              <a:off x="-1072921" y="733313"/>
              <a:ext cx="992188" cy="250937"/>
              <a:chOff x="-1214439" y="765971"/>
              <a:chExt cx="992188" cy="250937"/>
            </a:xfrm>
          </p:grpSpPr>
          <p:grpSp>
            <p:nvGrpSpPr>
              <p:cNvPr id="31" name="Group 2"/>
              <p:cNvGrpSpPr>
                <a:grpSpLocks/>
              </p:cNvGrpSpPr>
              <p:nvPr/>
            </p:nvGrpSpPr>
            <p:grpSpPr bwMode="auto">
              <a:xfrm>
                <a:off x="-1214439" y="765971"/>
                <a:ext cx="437608" cy="246173"/>
                <a:chOff x="-1214439" y="732970"/>
                <a:chExt cx="437608" cy="246063"/>
              </a:xfrm>
            </p:grpSpPr>
            <p:grpSp>
              <p:nvGrpSpPr>
                <p:cNvPr id="37" name="Group 3"/>
                <p:cNvGrpSpPr>
                  <a:grpSpLocks/>
                </p:cNvGrpSpPr>
                <p:nvPr/>
              </p:nvGrpSpPr>
              <p:grpSpPr bwMode="auto">
                <a:xfrm>
                  <a:off x="-1214439" y="741702"/>
                  <a:ext cx="428625" cy="228600"/>
                  <a:chOff x="-727592" y="3306446"/>
                  <a:chExt cx="429053" cy="228767"/>
                </a:xfrm>
              </p:grpSpPr>
              <p:pic>
                <p:nvPicPr>
                  <p:cNvPr id="39"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38" name="Rounded Rectangle 3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2" name="Group 28"/>
              <p:cNvGrpSpPr>
                <a:grpSpLocks/>
              </p:cNvGrpSpPr>
              <p:nvPr/>
            </p:nvGrpSpPr>
            <p:grpSpPr bwMode="auto">
              <a:xfrm>
                <a:off x="-682626" y="770735"/>
                <a:ext cx="460375" cy="246173"/>
                <a:chOff x="-561836" y="3417665"/>
                <a:chExt cx="460236" cy="245883"/>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Rectangle 33"/>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36" name="Rounded Rectangle 3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1" name="TextBox 4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4" name="TextBox 17"/>
          <p:cNvSpPr txBox="1">
            <a:spLocks noChangeArrowheads="1"/>
          </p:cNvSpPr>
          <p:nvPr userDrawn="1"/>
        </p:nvSpPr>
        <p:spPr bwMode="auto">
          <a:xfrm>
            <a:off x="-2679700" y="2231950"/>
            <a:ext cx="25352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p:txBody>
      </p:sp>
      <p:pic>
        <p:nvPicPr>
          <p:cNvPr id="45" name="Picture 2"/>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73064" y="30569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6" name="Picture 45"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5" name="Text Placeholder 13"/>
          <p:cNvSpPr>
            <a:spLocks noGrp="1"/>
          </p:cNvSpPr>
          <p:nvPr>
            <p:ph type="body" sz="quarter" idx="26"/>
          </p:nvPr>
        </p:nvSpPr>
        <p:spPr>
          <a:xfrm>
            <a:off x="548133" y="6205530"/>
            <a:ext cx="1296000" cy="152016"/>
          </a:xfrm>
          <a:blipFill rotWithShape="1">
            <a:blip r:embed="rId6"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43" name="Text Placeholder 13"/>
          <p:cNvSpPr>
            <a:spLocks noGrp="1"/>
          </p:cNvSpPr>
          <p:nvPr>
            <p:ph type="body" sz="quarter" idx="19"/>
          </p:nvPr>
        </p:nvSpPr>
        <p:spPr>
          <a:xfrm>
            <a:off x="10680987" y="5988208"/>
            <a:ext cx="1007997" cy="587589"/>
          </a:xfrm>
          <a:blipFill rotWithShape="1">
            <a:blip r:embed="rId7"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29983984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illedecollage - 4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0" y="1549400"/>
            <a:ext cx="4664510"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7" name="Picture Placeholder 2"/>
          <p:cNvSpPr>
            <a:spLocks noGrp="1"/>
          </p:cNvSpPr>
          <p:nvPr>
            <p:ph type="pic" sz="quarter" idx="28" hasCustomPrompt="1"/>
          </p:nvPr>
        </p:nvSpPr>
        <p:spPr>
          <a:xfrm>
            <a:off x="567892" y="3623205"/>
            <a:ext cx="4664508"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8" name="Picture Placeholder 2"/>
          <p:cNvSpPr>
            <a:spLocks noGrp="1"/>
          </p:cNvSpPr>
          <p:nvPr>
            <p:ph type="pic" sz="quarter" idx="31" hasCustomPrompt="1"/>
          </p:nvPr>
        </p:nvSpPr>
        <p:spPr>
          <a:xfrm>
            <a:off x="5232400" y="1549400"/>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49" name="Picture Placeholder 2"/>
          <p:cNvSpPr>
            <a:spLocks noGrp="1"/>
          </p:cNvSpPr>
          <p:nvPr>
            <p:ph type="pic" sz="quarter" idx="32" hasCustomPrompt="1"/>
          </p:nvPr>
        </p:nvSpPr>
        <p:spPr>
          <a:xfrm>
            <a:off x="5232400" y="3623205"/>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5" name="Picture 44"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33"/>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55" name="Text Placeholder 13"/>
          <p:cNvSpPr>
            <a:spLocks noGrp="1"/>
          </p:cNvSpPr>
          <p:nvPr>
            <p:ph type="body" sz="quarter" idx="3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19" name="Picture 18" descr="VækstIBalance_PPT_Green.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1806999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lledecollage - 6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2"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37" name="Picture Placeholder 2"/>
          <p:cNvSpPr>
            <a:spLocks noGrp="1"/>
          </p:cNvSpPr>
          <p:nvPr>
            <p:ph type="pic" sz="quarter" idx="28" hasCustomPrompt="1"/>
          </p:nvPr>
        </p:nvSpPr>
        <p:spPr>
          <a:xfrm>
            <a:off x="567892"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6" name="Picture Placeholder 2"/>
          <p:cNvSpPr>
            <a:spLocks noGrp="1"/>
          </p:cNvSpPr>
          <p:nvPr>
            <p:ph type="pic" sz="quarter" idx="29" hasCustomPrompt="1"/>
          </p:nvPr>
        </p:nvSpPr>
        <p:spPr>
          <a:xfrm>
            <a:off x="4258734"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47" name="Picture Placeholder 2"/>
          <p:cNvSpPr>
            <a:spLocks noGrp="1"/>
          </p:cNvSpPr>
          <p:nvPr>
            <p:ph type="pic" sz="quarter" idx="30" hasCustomPrompt="1"/>
          </p:nvPr>
        </p:nvSpPr>
        <p:spPr>
          <a:xfrm>
            <a:off x="4258734"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48" name="Picture Placeholder 2"/>
          <p:cNvSpPr>
            <a:spLocks noGrp="1"/>
          </p:cNvSpPr>
          <p:nvPr>
            <p:ph type="pic" sz="quarter" idx="31" hasCustomPrompt="1"/>
          </p:nvPr>
        </p:nvSpPr>
        <p:spPr>
          <a:xfrm>
            <a:off x="7948949"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49" name="Picture Placeholder 2"/>
          <p:cNvSpPr>
            <a:spLocks noGrp="1"/>
          </p:cNvSpPr>
          <p:nvPr>
            <p:ph type="pic" sz="quarter" idx="32" hasCustomPrompt="1"/>
          </p:nvPr>
        </p:nvSpPr>
        <p:spPr>
          <a:xfrm>
            <a:off x="7948949"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5" name="Picture 44"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33"/>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55" name="Text Placeholder 13"/>
          <p:cNvSpPr>
            <a:spLocks noGrp="1"/>
          </p:cNvSpPr>
          <p:nvPr>
            <p:ph type="body" sz="quarter" idx="3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pic>
        <p:nvPicPr>
          <p:cNvPr id="19" name="Picture 18" descr="VækstIBalance_PPT_Green.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8133" y="6205994"/>
            <a:ext cx="1296000" cy="151924"/>
          </a:xfrm>
          <a:prstGeom prst="rect">
            <a:avLst/>
          </a:prstGeom>
        </p:spPr>
      </p:pic>
    </p:spTree>
    <p:extLst>
      <p:ext uri="{BB962C8B-B14F-4D97-AF65-F5344CB8AC3E}">
        <p14:creationId xmlns:p14="http://schemas.microsoft.com/office/powerpoint/2010/main" val="23087877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og stor boks">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3672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a:off x="-1" y="0"/>
            <a:ext cx="9782175" cy="5706000"/>
          </a:xfrm>
          <a:solidFill>
            <a:schemeClr val="accent3">
              <a:alpha val="75000"/>
            </a:schemeClr>
          </a:solidFill>
        </p:spPr>
        <p:txBody>
          <a:bodyPr tIns="0"/>
          <a:lstStyle>
            <a:lvl1pPr marL="0" indent="0">
              <a:buFont typeface="Arial" pitchFamily="34" charset="0"/>
              <a:buNone/>
              <a:defRPr sz="100"/>
            </a:lvl1pPr>
          </a:lstStyle>
          <a:p>
            <a:pPr lvl="0"/>
            <a:r>
              <a:rPr lang="da-DK"/>
              <a:t>Click to edit Master text styles</a:t>
            </a:r>
          </a:p>
        </p:txBody>
      </p:sp>
      <p:sp>
        <p:nvSpPr>
          <p:cNvPr id="31" name="Text Placeholder 13"/>
          <p:cNvSpPr>
            <a:spLocks noGrp="1" noChangeAspect="1"/>
          </p:cNvSpPr>
          <p:nvPr>
            <p:ph type="body" sz="quarter" idx="23"/>
          </p:nvPr>
        </p:nvSpPr>
        <p:spPr>
          <a:xfrm>
            <a:off x="9782175" y="5706000"/>
            <a:ext cx="2428558"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8" name="Picture 27"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5"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17037626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eller farv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solidFill>
            <a:srgbClr val="4B3E31"/>
          </a:solidFill>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brune felt og indsæt billede via ”indsæt billede” i menulinjen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6"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a:t>
            </a:r>
            <a:r>
              <a:rPr lang="da-DK" sz="1000" b="0" dirty="0" err="1">
                <a:solidFill>
                  <a:schemeClr val="tx1"/>
                </a:solidFill>
              </a:rPr>
              <a:t>billedepladsholderen</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1" name="Text Placeholder 13"/>
          <p:cNvSpPr>
            <a:spLocks noGrp="1"/>
          </p:cNvSpPr>
          <p:nvPr>
            <p:ph type="body" sz="quarter" idx="26"/>
          </p:nvPr>
        </p:nvSpPr>
        <p:spPr>
          <a:xfrm>
            <a:off x="548133" y="6205530"/>
            <a:ext cx="1296000" cy="152016"/>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
        <p:nvSpPr>
          <p:cNvPr id="12" name="Text Placeholder 13"/>
          <p:cNvSpPr>
            <a:spLocks noGrp="1"/>
          </p:cNvSpPr>
          <p:nvPr>
            <p:ph type="body" sz="quarter" idx="19"/>
          </p:nvPr>
        </p:nvSpPr>
        <p:spPr>
          <a:xfrm>
            <a:off x="10680987" y="5988208"/>
            <a:ext cx="1007997" cy="587589"/>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spTree>
    <p:extLst>
      <p:ext uri="{BB962C8B-B14F-4D97-AF65-F5344CB8AC3E}">
        <p14:creationId xmlns:p14="http://schemas.microsoft.com/office/powerpoint/2010/main" val="24136862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llustration - Forbruger">
    <p:spTree>
      <p:nvGrpSpPr>
        <p:cNvPr id="1" name=""/>
        <p:cNvGrpSpPr/>
        <p:nvPr/>
      </p:nvGrpSpPr>
      <p:grpSpPr>
        <a:xfrm>
          <a:off x="0" y="0"/>
          <a:ext cx="0" cy="0"/>
          <a:chOff x="0" y="0"/>
          <a:chExt cx="0" cy="0"/>
        </a:xfrm>
      </p:grpSpPr>
      <p:pic>
        <p:nvPicPr>
          <p:cNvPr id="3" name="Picture 2" descr="LF_PPT_InfografiskBund-01.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986E3029-948C-3643-959F-BD5F2C5241BA}"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11778242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llustration - Eksport">
    <p:spTree>
      <p:nvGrpSpPr>
        <p:cNvPr id="1" name=""/>
        <p:cNvGrpSpPr/>
        <p:nvPr/>
      </p:nvGrpSpPr>
      <p:grpSpPr>
        <a:xfrm>
          <a:off x="0" y="0"/>
          <a:ext cx="0" cy="0"/>
          <a:chOff x="0" y="0"/>
          <a:chExt cx="0" cy="0"/>
        </a:xfrm>
      </p:grpSpPr>
      <p:pic>
        <p:nvPicPr>
          <p:cNvPr id="6" name="Picture 5" descr="LF_PPT_InfografiskBund-0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943E4CF1-7FA6-394F-8B1C-C1D67AC824B7}"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26793228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llustration - Svineproduktion">
    <p:spTree>
      <p:nvGrpSpPr>
        <p:cNvPr id="1" name=""/>
        <p:cNvGrpSpPr/>
        <p:nvPr/>
      </p:nvGrpSpPr>
      <p:grpSpPr>
        <a:xfrm>
          <a:off x="0" y="0"/>
          <a:ext cx="0" cy="0"/>
          <a:chOff x="0" y="0"/>
          <a:chExt cx="0" cy="0"/>
        </a:xfrm>
      </p:grpSpPr>
      <p:pic>
        <p:nvPicPr>
          <p:cNvPr id="3" name="Picture 2" descr="LF_PPT_InfografiskBund-0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C8C2BC48-11FD-C447-B61C-3D9275FD5285}"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21426439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llustration - Mælkeproduktion">
    <p:spTree>
      <p:nvGrpSpPr>
        <p:cNvPr id="1" name=""/>
        <p:cNvGrpSpPr/>
        <p:nvPr/>
      </p:nvGrpSpPr>
      <p:grpSpPr>
        <a:xfrm>
          <a:off x="0" y="0"/>
          <a:ext cx="0" cy="0"/>
          <a:chOff x="0" y="0"/>
          <a:chExt cx="0" cy="0"/>
        </a:xfrm>
      </p:grpSpPr>
      <p:pic>
        <p:nvPicPr>
          <p:cNvPr id="6" name="Picture 5" descr="LF_PPT_InfografiskBund-04.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F40BF439-3041-7841-9019-6ED2501E04CA}"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10204365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llustration - Æg/Fjerkræsproduktion">
    <p:spTree>
      <p:nvGrpSpPr>
        <p:cNvPr id="1" name=""/>
        <p:cNvGrpSpPr/>
        <p:nvPr/>
      </p:nvGrpSpPr>
      <p:grpSpPr>
        <a:xfrm>
          <a:off x="0" y="0"/>
          <a:ext cx="0" cy="0"/>
          <a:chOff x="0" y="0"/>
          <a:chExt cx="0" cy="0"/>
        </a:xfrm>
      </p:grpSpPr>
      <p:pic>
        <p:nvPicPr>
          <p:cNvPr id="6" name="Picture 5" descr="LF_PPT_InfografiskBund-06.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A08C0EF3-D7F6-D14C-AD18-25A9878E1862}"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38437358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llustration - Forarbejdning">
    <p:spTree>
      <p:nvGrpSpPr>
        <p:cNvPr id="1" name=""/>
        <p:cNvGrpSpPr/>
        <p:nvPr/>
      </p:nvGrpSpPr>
      <p:grpSpPr>
        <a:xfrm>
          <a:off x="0" y="0"/>
          <a:ext cx="0" cy="0"/>
          <a:chOff x="0" y="0"/>
          <a:chExt cx="0" cy="0"/>
        </a:xfrm>
      </p:grpSpPr>
      <p:pic>
        <p:nvPicPr>
          <p:cNvPr id="3" name="Picture 2" descr="LF_PPT_InfografiskBund-05.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01EFFAB4-88E3-AB48-A781-F9845FBDB5BC}"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32053812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llustration - Corporate">
    <p:spTree>
      <p:nvGrpSpPr>
        <p:cNvPr id="1" name=""/>
        <p:cNvGrpSpPr/>
        <p:nvPr/>
      </p:nvGrpSpPr>
      <p:grpSpPr>
        <a:xfrm>
          <a:off x="0" y="0"/>
          <a:ext cx="0" cy="0"/>
          <a:chOff x="0" y="0"/>
          <a:chExt cx="0" cy="0"/>
        </a:xfrm>
      </p:grpSpPr>
      <p:pic>
        <p:nvPicPr>
          <p:cNvPr id="6" name="Picture 5" descr="LF_PPT_InfografiskBund-07.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93"/>
            <a:ext cx="12190413" cy="6857107"/>
          </a:xfrm>
          <a:prstGeom prst="rect">
            <a:avLst/>
          </a:prstGeom>
        </p:spPr>
      </p:pic>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19"/>
          </p:nvPr>
        </p:nvSpPr>
        <p:spPr/>
        <p:txBody>
          <a:bodyPr/>
          <a:lstStyle/>
          <a:p>
            <a:fld id="{08C61729-ACDE-1B40-99BB-27CE5F740E64}"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grpSp>
        <p:nvGrpSpPr>
          <p:cNvPr id="34" name="Group 33"/>
          <p:cNvGrpSpPr/>
          <p:nvPr userDrawn="1"/>
        </p:nvGrpSpPr>
        <p:grpSpPr>
          <a:xfrm>
            <a:off x="-2481943" y="-680"/>
            <a:ext cx="2412094" cy="984930"/>
            <a:chOff x="-2481943" y="-680"/>
            <a:chExt cx="2412094" cy="984930"/>
          </a:xfrm>
        </p:grpSpPr>
        <p:sp>
          <p:nvSpPr>
            <p:cNvPr id="35"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6" name="Group 35"/>
            <p:cNvGrpSpPr/>
            <p:nvPr userDrawn="1"/>
          </p:nvGrpSpPr>
          <p:grpSpPr>
            <a:xfrm>
              <a:off x="-1072921" y="733313"/>
              <a:ext cx="992188" cy="250937"/>
              <a:chOff x="-1214439" y="765971"/>
              <a:chExt cx="992188" cy="250937"/>
            </a:xfrm>
          </p:grpSpPr>
          <p:grpSp>
            <p:nvGrpSpPr>
              <p:cNvPr id="37" name="Group 2"/>
              <p:cNvGrpSpPr>
                <a:grpSpLocks/>
              </p:cNvGrpSpPr>
              <p:nvPr/>
            </p:nvGrpSpPr>
            <p:grpSpPr bwMode="auto">
              <a:xfrm>
                <a:off x="-1214439" y="765971"/>
                <a:ext cx="437608" cy="246173"/>
                <a:chOff x="-1214439" y="732970"/>
                <a:chExt cx="437608" cy="246063"/>
              </a:xfrm>
            </p:grpSpPr>
            <p:grpSp>
              <p:nvGrpSpPr>
                <p:cNvPr id="42" name="Group 3"/>
                <p:cNvGrpSpPr>
                  <a:grpSpLocks/>
                </p:cNvGrpSpPr>
                <p:nvPr/>
              </p:nvGrpSpPr>
              <p:grpSpPr bwMode="auto">
                <a:xfrm>
                  <a:off x="-1214439" y="741702"/>
                  <a:ext cx="428625" cy="228600"/>
                  <a:chOff x="-727592" y="3306446"/>
                  <a:chExt cx="429053" cy="228767"/>
                </a:xfrm>
              </p:grpSpPr>
              <p:pic>
                <p:nvPicPr>
                  <p:cNvPr id="44"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3" name="Rounded Rectangle 42"/>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3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1" name="Rounded Rectangle 40"/>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6" name="TextBox 4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8"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4" name="Picture 23" descr="Skærmbillede 2016-04-05 kl. 09.36.07.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374901" y="5054311"/>
            <a:ext cx="2233100" cy="1303698"/>
          </a:xfrm>
          <a:prstGeom prst="rect">
            <a:avLst/>
          </a:prstGeom>
        </p:spPr>
      </p:pic>
      <p:sp>
        <p:nvSpPr>
          <p:cNvPr id="25"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Click to edit Master text styles</a:t>
            </a:r>
          </a:p>
        </p:txBody>
      </p:sp>
      <p:sp>
        <p:nvSpPr>
          <p:cNvPr id="26"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Click to edit Master text styles</a:t>
            </a:r>
          </a:p>
        </p:txBody>
      </p:sp>
    </p:spTree>
    <p:extLst>
      <p:ext uri="{BB962C8B-B14F-4D97-AF65-F5344CB8AC3E}">
        <p14:creationId xmlns:p14="http://schemas.microsoft.com/office/powerpoint/2010/main" val="34710782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tor boks">
    <p:spTree>
      <p:nvGrpSpPr>
        <p:cNvPr id="1" name=""/>
        <p:cNvGrpSpPr/>
        <p:nvPr/>
      </p:nvGrpSpPr>
      <p:grpSpPr>
        <a:xfrm>
          <a:off x="0" y="0"/>
          <a:ext cx="0" cy="0"/>
          <a:chOff x="0" y="0"/>
          <a:chExt cx="0" cy="0"/>
        </a:xfrm>
      </p:grpSpPr>
      <p:sp>
        <p:nvSpPr>
          <p:cNvPr id="16" name="Picture Placeholder 3"/>
          <p:cNvSpPr>
            <a:spLocks noGrp="1"/>
          </p:cNvSpPr>
          <p:nvPr>
            <p:ph type="pic" sz="quarter" idx="14" hasCustomPrompt="1"/>
          </p:nvPr>
        </p:nvSpPr>
        <p:spPr>
          <a:xfrm>
            <a:off x="0" y="0"/>
            <a:ext cx="12204700" cy="6858000"/>
          </a:xfrm>
        </p:spPr>
        <p:txBody>
          <a:bodyPr tIns="3672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31" name="Text Placeholder 13"/>
          <p:cNvSpPr>
            <a:spLocks noGrp="1" noChangeAspect="1"/>
          </p:cNvSpPr>
          <p:nvPr>
            <p:ph type="body" sz="quarter" idx="23"/>
          </p:nvPr>
        </p:nvSpPr>
        <p:spPr>
          <a:xfrm>
            <a:off x="9782175" y="5706000"/>
            <a:ext cx="2428558" cy="1152000"/>
          </a:xfrm>
          <a:solidFill>
            <a:schemeClr val="accent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6" name="Text Placeholder 13"/>
          <p:cNvSpPr>
            <a:spLocks noGrp="1"/>
          </p:cNvSpPr>
          <p:nvPr>
            <p:ph type="body" sz="quarter" idx="25"/>
          </p:nvPr>
        </p:nvSpPr>
        <p:spPr>
          <a:xfrm>
            <a:off x="-1" y="0"/>
            <a:ext cx="9782175" cy="5706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bg1"/>
                </a:solidFill>
              </a:defRPr>
            </a:lvl1pPr>
          </a:lstStyle>
          <a:p>
            <a:r>
              <a:rPr lang="da-DK" noProof="0" dirty="0"/>
              <a:t>Titel i op til 2 linjers længde</a:t>
            </a:r>
          </a:p>
        </p:txBody>
      </p:sp>
      <p:sp>
        <p:nvSpPr>
          <p:cNvPr id="22" name="TextBox 21"/>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0"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baseline="0">
                <a:solidFill>
                  <a:schemeClr val="bg1"/>
                </a:solidFill>
              </a:defRPr>
            </a:lvl1pPr>
            <a:lvl2pPr marL="252000" indent="0">
              <a:buNone/>
              <a:defRPr/>
            </a:lvl2pPr>
          </a:lstStyle>
          <a:p>
            <a:pPr lvl="0"/>
            <a:r>
              <a:rPr lang="da-DK" dirty="0"/>
              <a:t>Klik for at tilføje manchet i en eller flere linjer</a:t>
            </a:r>
          </a:p>
        </p:txBody>
      </p:sp>
      <p:pic>
        <p:nvPicPr>
          <p:cNvPr id="17" name="Picture 1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må boks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flipH="1">
            <a:off x="9782174" y="0"/>
            <a:ext cx="2408239" cy="6858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1" y="5706000"/>
            <a:ext cx="12190413" cy="1152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tx2"/>
                </a:solidFill>
              </a:defRPr>
            </a:lvl1pPr>
          </a:lstStyle>
          <a:p>
            <a:r>
              <a:rPr lang="da-DK" noProof="0" dirty="0"/>
              <a:t>Titel i op til 2 linjers længde</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a:solidFill>
                  <a:schemeClr val="accent2"/>
                </a:solidFill>
              </a:defRPr>
            </a:lvl1pPr>
            <a:lvl2pPr marL="252000" indent="0">
              <a:buNone/>
              <a:defRPr/>
            </a:lvl2pPr>
          </a:lstStyle>
          <a:p>
            <a:pPr lvl="0"/>
            <a:r>
              <a:rPr lang="da-DK" dirty="0"/>
              <a:t>Klik for at tilføje manchet i en eller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6"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3"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2"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245656"/>
            <a:ext cx="12190413" cy="3460344"/>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2751608"/>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3829781"/>
            <a:ext cx="7351712" cy="1440000"/>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flere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3" name="Picture 12"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5"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Hvid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4"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3"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orside – Snævert tekstbånd - Grønt logo">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chor="t">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17" name="Text Placeholder 13"/>
          <p:cNvSpPr>
            <a:spLocks noGrp="1"/>
          </p:cNvSpPr>
          <p:nvPr>
            <p:ph type="body" sz="quarter" idx="28"/>
          </p:nvPr>
        </p:nvSpPr>
        <p:spPr>
          <a:xfrm>
            <a:off x="-1" y="2743839"/>
            <a:ext cx="12190413" cy="2520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3249791"/>
            <a:ext cx="7394441" cy="720197"/>
          </a:xfrm>
        </p:spPr>
        <p:txBody>
          <a:bodyPr anchor="t">
            <a:spAutoFit/>
          </a:bodyPr>
          <a:lstStyle>
            <a:lvl1pPr>
              <a:lnSpc>
                <a:spcPct val="88000"/>
              </a:lnSpc>
              <a:defRPr sz="5200" baseline="0">
                <a:solidFill>
                  <a:schemeClr val="bg1"/>
                </a:solidFill>
              </a:defRPr>
            </a:lvl1pPr>
          </a:lstStyle>
          <a:p>
            <a:r>
              <a:rPr lang="da-DK" noProof="0" dirty="0"/>
              <a:t>Titel på en linje</a:t>
            </a:r>
          </a:p>
        </p:txBody>
      </p:sp>
      <p:sp>
        <p:nvSpPr>
          <p:cNvPr id="37" name="Text Placeholder 6"/>
          <p:cNvSpPr>
            <a:spLocks noGrp="1"/>
          </p:cNvSpPr>
          <p:nvPr>
            <p:ph type="body" sz="quarter" idx="27" hasCustomPrompt="1"/>
          </p:nvPr>
        </p:nvSpPr>
        <p:spPr>
          <a:xfrm>
            <a:off x="554038" y="4267199"/>
            <a:ext cx="7351712" cy="673101"/>
          </a:xfrm>
        </p:spPr>
        <p:txBody>
          <a:bodyPr/>
          <a:lstStyle>
            <a:lvl1pPr marL="0" indent="0">
              <a:buNone/>
              <a:defRPr sz="2400" b="0">
                <a:solidFill>
                  <a:srgbClr val="FFFFFF"/>
                </a:solidFill>
              </a:defRPr>
            </a:lvl1pPr>
            <a:lvl2pPr marL="252000" indent="0">
              <a:buNone/>
              <a:defRPr/>
            </a:lvl2pPr>
          </a:lstStyle>
          <a:p>
            <a:pPr lvl="0"/>
            <a:r>
              <a:rPr lang="da-DK" dirty="0"/>
              <a:t>Klik for at tilføje manchet i en eller to linjer</a:t>
            </a:r>
          </a:p>
        </p:txBody>
      </p:sp>
      <p:sp>
        <p:nvSpPr>
          <p:cNvPr id="16" name="TextBox 15"/>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27" name="Picture 2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2"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orside - Med partnerlogoer">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ln>
            <a:noFill/>
          </a:ln>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0" name="Text Placeholder 13"/>
          <p:cNvSpPr>
            <a:spLocks noGrp="1"/>
          </p:cNvSpPr>
          <p:nvPr>
            <p:ph type="body" sz="quarter" idx="25"/>
          </p:nvPr>
        </p:nvSpPr>
        <p:spPr>
          <a:xfrm flipH="1">
            <a:off x="6458550" y="0"/>
            <a:ext cx="5731862" cy="6858000"/>
          </a:xfrm>
          <a:solidFill>
            <a:schemeClr val="bg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10" y="1901574"/>
            <a:ext cx="5583104" cy="704167"/>
          </a:xfrm>
        </p:spPr>
        <p:txBody>
          <a:bodyPr wrap="square">
            <a:spAutoFit/>
          </a:bodyPr>
          <a:lstStyle>
            <a:lvl1pPr>
              <a:lnSpc>
                <a:spcPct val="88000"/>
              </a:lnSpc>
              <a:defRPr sz="5200">
                <a:solidFill>
                  <a:schemeClr val="tx2"/>
                </a:solidFill>
              </a:defRPr>
            </a:lvl1pPr>
          </a:lstStyle>
          <a:p>
            <a:r>
              <a:rPr lang="da-DK" noProof="0" dirty="0"/>
              <a:t>Navn</a:t>
            </a:r>
          </a:p>
        </p:txBody>
      </p:sp>
      <p:sp>
        <p:nvSpPr>
          <p:cNvPr id="37" name="Text Placeholder 6"/>
          <p:cNvSpPr>
            <a:spLocks noGrp="1"/>
          </p:cNvSpPr>
          <p:nvPr>
            <p:ph type="body" sz="quarter" idx="27" hasCustomPrompt="1"/>
          </p:nvPr>
        </p:nvSpPr>
        <p:spPr>
          <a:xfrm>
            <a:off x="554038" y="3323829"/>
            <a:ext cx="5550842" cy="1440000"/>
          </a:xfrm>
        </p:spPr>
        <p:txBody>
          <a:bodyPr/>
          <a:lstStyle>
            <a:lvl1pPr marL="0" indent="0">
              <a:buNone/>
              <a:defRPr sz="2400" b="0">
                <a:solidFill>
                  <a:schemeClr val="accent2"/>
                </a:solidFill>
              </a:defRPr>
            </a:lvl1pPr>
            <a:lvl2pPr marL="252000" indent="0">
              <a:buNone/>
              <a:defRPr/>
            </a:lvl2pPr>
          </a:lstStyle>
          <a:p>
            <a:pPr lvl="0"/>
            <a:r>
              <a:rPr lang="da-DK" dirty="0"/>
              <a:t>Sted og dato</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Text Placeholder 13"/>
          <p:cNvSpPr>
            <a:spLocks noGrp="1"/>
          </p:cNvSpPr>
          <p:nvPr>
            <p:ph type="body" sz="quarter" idx="24"/>
          </p:nvPr>
        </p:nvSpPr>
        <p:spPr>
          <a:xfrm>
            <a:off x="-1" y="5706000"/>
            <a:ext cx="12190413" cy="1152000"/>
          </a:xfrm>
          <a:solidFill>
            <a:schemeClr val="accent3">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4" name="Pladsholder til billede 4"/>
          <p:cNvSpPr>
            <a:spLocks noGrp="1"/>
          </p:cNvSpPr>
          <p:nvPr>
            <p:ph type="pic" sz="quarter" idx="30" hasCustomPrompt="1"/>
          </p:nvPr>
        </p:nvSpPr>
        <p:spPr>
          <a:xfrm>
            <a:off x="6997700" y="3864984"/>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LD-Logo her.</a:t>
            </a:r>
            <a:br>
              <a:rPr lang="da-DK" dirty="0"/>
            </a:br>
            <a:r>
              <a:rPr lang="da-DK" dirty="0"/>
              <a:t>Q:\</a:t>
            </a:r>
            <a:r>
              <a:rPr lang="da-DK" dirty="0" err="1"/>
              <a:t>SEGES_Visuel_identitet</a:t>
            </a:r>
            <a:r>
              <a:rPr lang="da-DK" dirty="0"/>
              <a:t>\PowerPoint\Skabeloner\Grafik til SEGES </a:t>
            </a:r>
            <a:r>
              <a:rPr lang="da-DK" dirty="0" err="1"/>
              <a:t>pptx</a:t>
            </a:r>
            <a:endParaRPr lang="da-DK" dirty="0"/>
          </a:p>
        </p:txBody>
      </p:sp>
      <p:sp>
        <p:nvSpPr>
          <p:cNvPr id="2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42" name="Pladsholder til billede 4"/>
          <p:cNvSpPr>
            <a:spLocks noGrp="1"/>
          </p:cNvSpPr>
          <p:nvPr>
            <p:ph type="pic" sz="quarter" idx="31" hasCustomPrompt="1"/>
          </p:nvPr>
        </p:nvSpPr>
        <p:spPr>
          <a:xfrm>
            <a:off x="6997700" y="21580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LD-Logo her.</a:t>
            </a:r>
            <a:br>
              <a:rPr lang="da-DK" dirty="0"/>
            </a:br>
            <a:r>
              <a:rPr lang="da-DK" dirty="0"/>
              <a:t>Q:\</a:t>
            </a:r>
            <a:r>
              <a:rPr lang="da-DK" dirty="0" err="1"/>
              <a:t>SEGES_Visuel_identitet</a:t>
            </a:r>
            <a:r>
              <a:rPr lang="da-DK" dirty="0"/>
              <a:t>\PowerPoint\Skabeloner\Grafik til SEGES </a:t>
            </a:r>
            <a:r>
              <a:rPr lang="da-DK" dirty="0" err="1"/>
              <a:t>pptx</a:t>
            </a:r>
            <a:endParaRPr lang="da-DK" dirty="0"/>
          </a:p>
        </p:txBody>
      </p:sp>
      <p:sp>
        <p:nvSpPr>
          <p:cNvPr id="22" name="Pladsholder til billede 4"/>
          <p:cNvSpPr>
            <a:spLocks noGrp="1"/>
          </p:cNvSpPr>
          <p:nvPr>
            <p:ph type="pic" sz="quarter" idx="33" hasCustomPrompt="1"/>
          </p:nvPr>
        </p:nvSpPr>
        <p:spPr>
          <a:xfrm>
            <a:off x="6997700" y="456217"/>
            <a:ext cx="4691284" cy="1553062"/>
          </a:xfrm>
        </p:spPr>
        <p:txBody>
          <a:bodyPr wrap="none" anchor="ctr"/>
          <a:lstStyle>
            <a:lvl1pPr marL="285750" marR="0" indent="-285750" algn="l" defTabSz="914400" rtl="0" eaLnBrk="1" fontAlgn="auto" latinLnBrk="0" hangingPunct="1">
              <a:lnSpc>
                <a:spcPct val="94000"/>
              </a:lnSpc>
              <a:spcBef>
                <a:spcPts val="0"/>
              </a:spcBef>
              <a:spcAft>
                <a:spcPts val="2000"/>
              </a:spcAft>
              <a:buClrTx/>
              <a:buSzTx/>
              <a:buFont typeface="Arial"/>
              <a:buNone/>
              <a:tabLst/>
              <a:defRPr sz="1000"/>
            </a:lvl1pPr>
          </a:lstStyle>
          <a:p>
            <a:pPr marL="285750" marR="0" lvl="0" indent="-285750" algn="l" defTabSz="914400" rtl="0" eaLnBrk="1" fontAlgn="auto" latinLnBrk="0" hangingPunct="1">
              <a:lnSpc>
                <a:spcPct val="94000"/>
              </a:lnSpc>
              <a:spcBef>
                <a:spcPts val="0"/>
              </a:spcBef>
              <a:spcAft>
                <a:spcPts val="2000"/>
              </a:spcAft>
              <a:buClrTx/>
              <a:buSzTx/>
              <a:tabLst/>
              <a:defRPr/>
            </a:pPr>
            <a:r>
              <a:rPr lang="da-DK" dirty="0"/>
              <a:t>Klik og indsæt LD-Logo her.</a:t>
            </a:r>
            <a:br>
              <a:rPr lang="da-DK" dirty="0"/>
            </a:br>
            <a:r>
              <a:rPr lang="da-DK" dirty="0"/>
              <a:t>Q:\</a:t>
            </a:r>
            <a:r>
              <a:rPr lang="da-DK" dirty="0" err="1"/>
              <a:t>SEGES_Visuel_identitet</a:t>
            </a:r>
            <a:r>
              <a:rPr lang="da-DK" dirty="0"/>
              <a:t>\PowerPoint\Skabeloner\Grafik til SEGES </a:t>
            </a:r>
            <a:r>
              <a:rPr lang="da-DK" dirty="0" err="1"/>
              <a:t>pptx</a:t>
            </a:r>
            <a:endParaRPr lang="da-DK" dirty="0"/>
          </a:p>
        </p:txBody>
      </p:sp>
      <p:sp>
        <p:nvSpPr>
          <p:cNvPr id="16"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grpSp>
        <p:nvGrpSpPr>
          <p:cNvPr id="16" name="Group 15"/>
          <p:cNvGrpSpPr/>
          <p:nvPr userDrawn="1"/>
        </p:nvGrpSpPr>
        <p:grpSpPr>
          <a:xfrm>
            <a:off x="-2481943" y="-680"/>
            <a:ext cx="2412094" cy="984930"/>
            <a:chOff x="-2481943" y="-680"/>
            <a:chExt cx="2412094" cy="984930"/>
          </a:xfrm>
        </p:grpSpPr>
        <p:sp>
          <p:nvSpPr>
            <p:cNvPr id="1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18" name="Group 17"/>
            <p:cNvGrpSpPr/>
            <p:nvPr userDrawn="1"/>
          </p:nvGrpSpPr>
          <p:grpSpPr>
            <a:xfrm>
              <a:off x="-1072921" y="733313"/>
              <a:ext cx="992188" cy="250937"/>
              <a:chOff x="-1214439" y="765971"/>
              <a:chExt cx="992188" cy="250937"/>
            </a:xfrm>
          </p:grpSpPr>
          <p:grpSp>
            <p:nvGrpSpPr>
              <p:cNvPr id="20" name="Group 2"/>
              <p:cNvGrpSpPr>
                <a:grpSpLocks/>
              </p:cNvGrpSpPr>
              <p:nvPr/>
            </p:nvGrpSpPr>
            <p:grpSpPr bwMode="auto">
              <a:xfrm>
                <a:off x="-1214439" y="765971"/>
                <a:ext cx="437608" cy="246173"/>
                <a:chOff x="-1214439" y="732970"/>
                <a:chExt cx="437608" cy="246063"/>
              </a:xfrm>
            </p:grpSpPr>
            <p:grpSp>
              <p:nvGrpSpPr>
                <p:cNvPr id="25" name="Group 3"/>
                <p:cNvGrpSpPr>
                  <a:grpSpLocks/>
                </p:cNvGrpSpPr>
                <p:nvPr/>
              </p:nvGrpSpPr>
              <p:grpSpPr bwMode="auto">
                <a:xfrm>
                  <a:off x="-1214439" y="741702"/>
                  <a:ext cx="428625" cy="228600"/>
                  <a:chOff x="-727592" y="3306446"/>
                  <a:chExt cx="429053" cy="228767"/>
                </a:xfrm>
              </p:grpSpPr>
              <p:pic>
                <p:nvPicPr>
                  <p:cNvPr id="27"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Rectangle 27"/>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26" name="Rounded Rectangle 25"/>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21" name="Group 28"/>
              <p:cNvGrpSpPr>
                <a:grpSpLocks/>
              </p:cNvGrpSpPr>
              <p:nvPr/>
            </p:nvGrpSpPr>
            <p:grpSpPr bwMode="auto">
              <a:xfrm>
                <a:off x="-682626" y="770735"/>
                <a:ext cx="460375" cy="246173"/>
                <a:chOff x="-561836" y="3417665"/>
                <a:chExt cx="460236" cy="245883"/>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Rectangle 22"/>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24" name="Rounded Rectangle 23"/>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8" name="Picture 37" descr="LF_Logo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29" name="TextBox 28"/>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4"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31" name="Picture 30"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3"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7" name="Billede 3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spalter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Overskrift i op til 2 linjer</a:t>
            </a:r>
          </a:p>
        </p:txBody>
      </p:sp>
      <p:sp>
        <p:nvSpPr>
          <p:cNvPr id="3" name="Date Placeholder 2"/>
          <p:cNvSpPr>
            <a:spLocks noGrp="1"/>
          </p:cNvSpPr>
          <p:nvPr>
            <p:ph type="dt" sz="half" idx="10"/>
          </p:nvPr>
        </p:nvSpPr>
        <p:spPr/>
        <p:txBody>
          <a:bodyPr/>
          <a:lstStyle/>
          <a:p>
            <a:fld id="{5D2C6ECF-3192-DC4B-B1E4-B2022DC1CFC2}" type="datetime1">
              <a:rPr lang="da-DK" noProof="0" smtClean="0"/>
              <a:t>07-09-2023</a:t>
            </a:fld>
            <a:endParaRPr lang="da-DK" noProof="0"/>
          </a:p>
        </p:txBody>
      </p:sp>
      <p:sp>
        <p:nvSpPr>
          <p:cNvPr id="11" name="Slide Number Placeholder 10"/>
          <p:cNvSpPr>
            <a:spLocks noGrp="1"/>
          </p:cNvSpPr>
          <p:nvPr>
            <p:ph type="sldNum" sz="quarter" idx="12"/>
          </p:nvPr>
        </p:nvSpPr>
        <p:spPr/>
        <p:txBody>
          <a:bodyPr/>
          <a:lstStyle/>
          <a:p>
            <a:fld id="{4F2B6656-7882-4CEF-9850-9EB873E823C4}" type="slidenum">
              <a:rPr lang="da-DK" noProof="0" smtClean="0"/>
              <a:pPr/>
              <a:t>‹nr.›</a:t>
            </a:fld>
            <a:endParaRPr lang="da-DK" noProof="0"/>
          </a:p>
        </p:txBody>
      </p:sp>
      <p:sp>
        <p:nvSpPr>
          <p:cNvPr id="37" name="Content Placeholder 6"/>
          <p:cNvSpPr>
            <a:spLocks noGrp="1"/>
          </p:cNvSpPr>
          <p:nvPr>
            <p:ph sz="quarter" idx="22" hasCustomPrompt="1"/>
          </p:nvPr>
        </p:nvSpPr>
        <p:spPr>
          <a:xfrm>
            <a:off x="5334000" y="1549399"/>
            <a:ext cx="4594657"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9" name="Content Placeholder 6"/>
          <p:cNvSpPr>
            <a:spLocks noGrp="1"/>
          </p:cNvSpPr>
          <p:nvPr>
            <p:ph sz="quarter" idx="24" hasCustomPrompt="1"/>
          </p:nvPr>
        </p:nvSpPr>
        <p:spPr>
          <a:xfrm>
            <a:off x="542925" y="1549399"/>
            <a:ext cx="4600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41" name="Picture 4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1" name="Group 30"/>
          <p:cNvGrpSpPr/>
          <p:nvPr userDrawn="1"/>
        </p:nvGrpSpPr>
        <p:grpSpPr>
          <a:xfrm>
            <a:off x="-2481943" y="-680"/>
            <a:ext cx="2412094" cy="984930"/>
            <a:chOff x="-2481943" y="-680"/>
            <a:chExt cx="2412094" cy="984930"/>
          </a:xfrm>
        </p:grpSpPr>
        <p:sp>
          <p:nvSpPr>
            <p:cNvPr id="3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35" name="Group 34"/>
            <p:cNvGrpSpPr/>
            <p:nvPr userDrawn="1"/>
          </p:nvGrpSpPr>
          <p:grpSpPr>
            <a:xfrm>
              <a:off x="-1072921" y="733313"/>
              <a:ext cx="992188" cy="250937"/>
              <a:chOff x="-1214439" y="765971"/>
              <a:chExt cx="992188" cy="250937"/>
            </a:xfrm>
          </p:grpSpPr>
          <p:grpSp>
            <p:nvGrpSpPr>
              <p:cNvPr id="36"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8" name="Group 28"/>
              <p:cNvGrpSpPr>
                <a:grpSpLocks/>
              </p:cNvGrpSpPr>
              <p:nvPr/>
            </p:nvGrpSpPr>
            <p:grpSpPr bwMode="auto">
              <a:xfrm>
                <a:off x="-682626" y="770735"/>
                <a:ext cx="460375" cy="246173"/>
                <a:chOff x="-561836" y="3417665"/>
                <a:chExt cx="460236" cy="245883"/>
              </a:xfrm>
            </p:grpSpPr>
            <p:pic>
              <p:nvPicPr>
                <p:cNvPr id="4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27" name="Picture 26"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0"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3" name="Text Placeholder 13"/>
          <p:cNvSpPr>
            <a:spLocks noGrp="1"/>
          </p:cNvSpPr>
          <p:nvPr>
            <p:ph type="body" sz="quarter" idx="26"/>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28" name="Billede 27"/>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kst og billede (højre)">
    <p:spTree>
      <p:nvGrpSpPr>
        <p:cNvPr id="1" name=""/>
        <p:cNvGrpSpPr/>
        <p:nvPr/>
      </p:nvGrpSpPr>
      <p:grpSpPr>
        <a:xfrm>
          <a:off x="0" y="0"/>
          <a:ext cx="0" cy="0"/>
          <a:chOff x="0" y="0"/>
          <a:chExt cx="0" cy="0"/>
        </a:xfrm>
      </p:grpSpPr>
      <p:sp>
        <p:nvSpPr>
          <p:cNvPr id="11" name="Picture Placeholder 7"/>
          <p:cNvSpPr>
            <a:spLocks noGrp="1"/>
          </p:cNvSpPr>
          <p:nvPr>
            <p:ph type="pic" sz="quarter" idx="14" hasCustomPrompt="1"/>
          </p:nvPr>
        </p:nvSpPr>
        <p:spPr>
          <a:xfrm>
            <a:off x="8029403"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33" name="Content Placeholder 6"/>
          <p:cNvSpPr>
            <a:spLocks noGrp="1"/>
          </p:cNvSpPr>
          <p:nvPr>
            <p:ph sz="quarter" idx="24" hasCustomPrompt="1"/>
          </p:nvPr>
        </p:nvSpPr>
        <p:spPr>
          <a:xfrm>
            <a:off x="542925"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 name="Date Placeholder 3"/>
          <p:cNvSpPr>
            <a:spLocks noGrp="1"/>
          </p:cNvSpPr>
          <p:nvPr>
            <p:ph type="dt" sz="half" idx="25"/>
          </p:nvPr>
        </p:nvSpPr>
        <p:spPr/>
        <p:txBody>
          <a:bodyPr/>
          <a:lstStyle/>
          <a:p>
            <a:fld id="{8C22AC67-55FF-1748-A744-68C60D57CAD9}" type="datetime1">
              <a:rPr lang="da-DK" smtClean="0"/>
              <a:t>07-09-2023</a:t>
            </a:fld>
            <a:endParaRPr lang="da-DK"/>
          </a:p>
        </p:txBody>
      </p:sp>
      <p:sp>
        <p:nvSpPr>
          <p:cNvPr id="5" name="Slide Number Placeholder 4"/>
          <p:cNvSpPr>
            <a:spLocks noGrp="1"/>
          </p:cNvSpPr>
          <p:nvPr>
            <p:ph type="sldNum" sz="quarter" idx="26"/>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51" name="Group 50"/>
          <p:cNvGrpSpPr/>
          <p:nvPr userDrawn="1"/>
        </p:nvGrpSpPr>
        <p:grpSpPr>
          <a:xfrm>
            <a:off x="-2481943" y="-680"/>
            <a:ext cx="2412094" cy="984930"/>
            <a:chOff x="-2481943" y="-680"/>
            <a:chExt cx="2412094" cy="984930"/>
          </a:xfrm>
        </p:grpSpPr>
        <p:sp>
          <p:nvSpPr>
            <p:cNvPr id="52"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53" name="Group 52"/>
            <p:cNvGrpSpPr/>
            <p:nvPr userDrawn="1"/>
          </p:nvGrpSpPr>
          <p:grpSpPr>
            <a:xfrm>
              <a:off x="-1072921" y="733313"/>
              <a:ext cx="992188" cy="250937"/>
              <a:chOff x="-1214439" y="765971"/>
              <a:chExt cx="992188" cy="250937"/>
            </a:xfrm>
          </p:grpSpPr>
          <p:grpSp>
            <p:nvGrpSpPr>
              <p:cNvPr id="54" name="Group 2"/>
              <p:cNvGrpSpPr>
                <a:grpSpLocks/>
              </p:cNvGrpSpPr>
              <p:nvPr/>
            </p:nvGrpSpPr>
            <p:grpSpPr bwMode="auto">
              <a:xfrm>
                <a:off x="-1214439" y="765971"/>
                <a:ext cx="437608" cy="246173"/>
                <a:chOff x="-1214439" y="732970"/>
                <a:chExt cx="437608" cy="246063"/>
              </a:xfrm>
            </p:grpSpPr>
            <p:grpSp>
              <p:nvGrpSpPr>
                <p:cNvPr id="59" name="Group 3"/>
                <p:cNvGrpSpPr>
                  <a:grpSpLocks/>
                </p:cNvGrpSpPr>
                <p:nvPr/>
              </p:nvGrpSpPr>
              <p:grpSpPr bwMode="auto">
                <a:xfrm>
                  <a:off x="-1214439" y="741702"/>
                  <a:ext cx="428625" cy="228600"/>
                  <a:chOff x="-727592" y="3306446"/>
                  <a:chExt cx="429053" cy="228767"/>
                </a:xfrm>
              </p:grpSpPr>
              <p:pic>
                <p:nvPicPr>
                  <p:cNvPr id="61"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 name="Rectangle 61"/>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60" name="Rounded Rectangle 59"/>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55" name="Group 28"/>
              <p:cNvGrpSpPr>
                <a:grpSpLocks/>
              </p:cNvGrpSpPr>
              <p:nvPr/>
            </p:nvGrpSpPr>
            <p:grpSpPr bwMode="auto">
              <a:xfrm>
                <a:off x="-682626" y="770735"/>
                <a:ext cx="460375" cy="246173"/>
                <a:chOff x="-561836" y="3417665"/>
                <a:chExt cx="460236" cy="245883"/>
              </a:xfrm>
            </p:grpSpPr>
            <p:pic>
              <p:nvPicPr>
                <p:cNvPr id="5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 name="Rectangle 56"/>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58" name="Rounded Rectangle 57"/>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63" name="TextBox 62"/>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65"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67"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8"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29" name="Picture 28"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32" name="Text Placeholder 13"/>
          <p:cNvSpPr>
            <a:spLocks noGrp="1"/>
          </p:cNvSpPr>
          <p:nvPr>
            <p:ph type="body" sz="quarter" idx="27"/>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9" name="Text Placeholder 13"/>
          <p:cNvSpPr>
            <a:spLocks noGrp="1"/>
          </p:cNvSpPr>
          <p:nvPr>
            <p:ph type="body" sz="quarter" idx="28"/>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0" name="Billede 29"/>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kst og billede (venstre)">
    <p:spTree>
      <p:nvGrpSpPr>
        <p:cNvPr id="1" name=""/>
        <p:cNvGrpSpPr/>
        <p:nvPr/>
      </p:nvGrpSpPr>
      <p:grpSpPr>
        <a:xfrm>
          <a:off x="0" y="0"/>
          <a:ext cx="0" cy="0"/>
          <a:chOff x="0" y="0"/>
          <a:chExt cx="0" cy="0"/>
        </a:xfrm>
      </p:grpSpPr>
      <p:sp>
        <p:nvSpPr>
          <p:cNvPr id="33" name="Content Placeholder 6"/>
          <p:cNvSpPr>
            <a:spLocks noGrp="1"/>
          </p:cNvSpPr>
          <p:nvPr>
            <p:ph sz="quarter" idx="24" hasCustomPrompt="1"/>
          </p:nvPr>
        </p:nvSpPr>
        <p:spPr>
          <a:xfrm>
            <a:off x="4361828" y="1549399"/>
            <a:ext cx="7267575" cy="4148139"/>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29" name="Picture Placeholder 7"/>
          <p:cNvSpPr>
            <a:spLocks noGrp="1"/>
          </p:cNvSpPr>
          <p:nvPr>
            <p:ph type="pic" sz="quarter" idx="25" hasCustomPrompt="1"/>
          </p:nvPr>
        </p:nvSpPr>
        <p:spPr>
          <a:xfrm>
            <a:off x="542925" y="1549399"/>
            <a:ext cx="3600000" cy="4148139"/>
          </a:xfrm>
        </p:spPr>
        <p:txBody>
          <a:bodyPr tIns="2376000"/>
          <a:lstStyle>
            <a:lvl1pPr marL="0" indent="0" algn="ctr">
              <a:buFont typeface="Arial" pitchFamily="34" charset="0"/>
              <a:buNone/>
              <a:defRPr sz="1400" b="0"/>
            </a:lvl1pPr>
          </a:lstStyle>
          <a:p>
            <a:r>
              <a:rPr lang="da-DK" noProof="0" dirty="0"/>
              <a:t>Indsæt billede</a:t>
            </a:r>
          </a:p>
        </p:txBody>
      </p:sp>
      <p:sp>
        <p:nvSpPr>
          <p:cNvPr id="2" name="Date Placeholder 1"/>
          <p:cNvSpPr>
            <a:spLocks noGrp="1"/>
          </p:cNvSpPr>
          <p:nvPr>
            <p:ph type="dt" sz="half" idx="26"/>
          </p:nvPr>
        </p:nvSpPr>
        <p:spPr/>
        <p:txBody>
          <a:bodyPr/>
          <a:lstStyle/>
          <a:p>
            <a:fld id="{22BFC3C4-8975-AE4F-91B9-596060FB9B74}" type="datetime1">
              <a:rPr lang="da-DK" smtClean="0"/>
              <a:t>07-09-2023</a:t>
            </a:fld>
            <a:endParaRPr lang="da-DK"/>
          </a:p>
        </p:txBody>
      </p:sp>
      <p:sp>
        <p:nvSpPr>
          <p:cNvPr id="3" name="Slide Number Placeholder 2"/>
          <p:cNvSpPr>
            <a:spLocks noGrp="1"/>
          </p:cNvSpPr>
          <p:nvPr>
            <p:ph type="sldNum" sz="quarter" idx="27"/>
          </p:nvPr>
        </p:nvSpPr>
        <p:spPr/>
        <p:txBody>
          <a:bodyPr/>
          <a:lstStyle/>
          <a:p>
            <a:fld id="{4F2B6656-7882-4CEF-9850-9EB873E823C4}" type="slidenum">
              <a:rPr lang="da-DK" smtClean="0"/>
              <a:pPr/>
              <a:t>‹nr.›</a:t>
            </a:fld>
            <a:endParaRPr lang="da-DK"/>
          </a:p>
        </p:txBody>
      </p:sp>
      <p:pic>
        <p:nvPicPr>
          <p:cNvPr id="35" name="Picture 34"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grpSp>
        <p:nvGrpSpPr>
          <p:cNvPr id="39" name="Group 38"/>
          <p:cNvGrpSpPr/>
          <p:nvPr userDrawn="1"/>
        </p:nvGrpSpPr>
        <p:grpSpPr>
          <a:xfrm>
            <a:off x="-2481943" y="-680"/>
            <a:ext cx="2412094" cy="984930"/>
            <a:chOff x="-2481943" y="-680"/>
            <a:chExt cx="2412094" cy="984930"/>
          </a:xfrm>
        </p:grpSpPr>
        <p:sp>
          <p:nvSpPr>
            <p:cNvPr id="40"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41" name="Group 40"/>
            <p:cNvGrpSpPr/>
            <p:nvPr userDrawn="1"/>
          </p:nvGrpSpPr>
          <p:grpSpPr>
            <a:xfrm>
              <a:off x="-1072921" y="733313"/>
              <a:ext cx="992188" cy="250937"/>
              <a:chOff x="-1214439" y="765971"/>
              <a:chExt cx="992188" cy="250937"/>
            </a:xfrm>
          </p:grpSpPr>
          <p:grpSp>
            <p:nvGrpSpPr>
              <p:cNvPr id="42" name="Group 2"/>
              <p:cNvGrpSpPr>
                <a:grpSpLocks/>
              </p:cNvGrpSpPr>
              <p:nvPr/>
            </p:nvGrpSpPr>
            <p:grpSpPr bwMode="auto">
              <a:xfrm>
                <a:off x="-1214439" y="765971"/>
                <a:ext cx="437608" cy="246173"/>
                <a:chOff x="-1214439" y="732970"/>
                <a:chExt cx="437608" cy="246063"/>
              </a:xfrm>
            </p:grpSpPr>
            <p:grpSp>
              <p:nvGrpSpPr>
                <p:cNvPr id="47" name="Group 3"/>
                <p:cNvGrpSpPr>
                  <a:grpSpLocks/>
                </p:cNvGrpSpPr>
                <p:nvPr/>
              </p:nvGrpSpPr>
              <p:grpSpPr bwMode="auto">
                <a:xfrm>
                  <a:off x="-1214439" y="741702"/>
                  <a:ext cx="428625" cy="228600"/>
                  <a:chOff x="-727592" y="3306446"/>
                  <a:chExt cx="429053" cy="228767"/>
                </a:xfrm>
              </p:grpSpPr>
              <p:pic>
                <p:nvPicPr>
                  <p:cNvPr id="49" name="Picture 14" descr="fke3b.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 name="Rectangle 4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48" name="Rounded Rectangle 4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43" name="Group 28"/>
              <p:cNvGrpSpPr>
                <a:grpSpLocks/>
              </p:cNvGrpSpPr>
              <p:nvPr/>
            </p:nvGrpSpPr>
            <p:grpSpPr bwMode="auto">
              <a:xfrm>
                <a:off x="-682626" y="770735"/>
                <a:ext cx="460375" cy="246173"/>
                <a:chOff x="-561836" y="3417665"/>
                <a:chExt cx="460236" cy="245883"/>
              </a:xfrm>
            </p:grpSpPr>
            <p:pic>
              <p:nvPicPr>
                <p:cNvPr id="4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 name="Rectangle 44"/>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46" name="Rounded Rectangle 4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51" name="TextBox 5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53"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pic>
        <p:nvPicPr>
          <p:cNvPr id="56"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3064" y="3420158"/>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7" name="TextBox 17"/>
          <p:cNvSpPr txBox="1">
            <a:spLocks noChangeArrowheads="1"/>
          </p:cNvSpPr>
          <p:nvPr userDrawn="1"/>
        </p:nvSpPr>
        <p:spPr bwMode="auto">
          <a:xfrm>
            <a:off x="-2679700" y="2607847"/>
            <a:ext cx="253523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p:txBody>
      </p:sp>
      <p:pic>
        <p:nvPicPr>
          <p:cNvPr id="30" name="Picture 29" descr="Skærmbillede 2016-04-05 kl. 09.35.22.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28"/>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55" name="Text Placeholder 13"/>
          <p:cNvSpPr>
            <a:spLocks noGrp="1"/>
          </p:cNvSpPr>
          <p:nvPr>
            <p:ph type="body" sz="quarter" idx="29"/>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31" name="Billede 30"/>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dirty="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pic>
        <p:nvPicPr>
          <p:cNvPr id="11" name="Picture 1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0" name="TextBox 29"/>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2"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33"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15" name="Picture 14"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9"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0"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13" name="Billed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Indhold – Billede og boks">
    <p:spTree>
      <p:nvGrpSpPr>
        <p:cNvPr id="1" name=""/>
        <p:cNvGrpSpPr/>
        <p:nvPr/>
      </p:nvGrpSpPr>
      <p:grpSpPr>
        <a:xfrm>
          <a:off x="0" y="0"/>
          <a:ext cx="0" cy="0"/>
          <a:chOff x="0" y="0"/>
          <a:chExt cx="0" cy="0"/>
        </a:xfrm>
      </p:grpSpPr>
      <p:sp>
        <p:nvSpPr>
          <p:cNvPr id="47" name="Picture Placeholder 5"/>
          <p:cNvSpPr>
            <a:spLocks noGrp="1"/>
          </p:cNvSpPr>
          <p:nvPr>
            <p:ph type="pic" sz="quarter" idx="27" hasCustomPrompt="1"/>
          </p:nvPr>
        </p:nvSpPr>
        <p:spPr>
          <a:xfrm>
            <a:off x="-1" y="3987801"/>
            <a:ext cx="12190413" cy="2870200"/>
          </a:xfrm>
        </p:spPr>
        <p:txBody>
          <a:bodyPr anchor="ctr"/>
          <a:lstStyle>
            <a:lvl1pPr marL="0" indent="0" algn="ctr">
              <a:buNone/>
              <a:defRPr sz="1000"/>
            </a:lvl1pPr>
          </a:lstStyle>
          <a:p>
            <a:r>
              <a:rPr lang="da-DK" dirty="0"/>
              <a:t>Indsæt billede</a:t>
            </a:r>
          </a:p>
        </p:txBody>
      </p:sp>
      <p:sp>
        <p:nvSpPr>
          <p:cNvPr id="26" name="Text Placeholder 13"/>
          <p:cNvSpPr>
            <a:spLocks noGrp="1"/>
          </p:cNvSpPr>
          <p:nvPr>
            <p:ph type="body" sz="quarter" idx="25"/>
          </p:nvPr>
        </p:nvSpPr>
        <p:spPr>
          <a:xfrm flipH="1">
            <a:off x="9782174" y="0"/>
            <a:ext cx="2408239" cy="6858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8" name="Title 7"/>
          <p:cNvSpPr>
            <a:spLocks noGrp="1"/>
          </p:cNvSpPr>
          <p:nvPr>
            <p:ph type="title" hasCustomPrompt="1"/>
          </p:nvPr>
        </p:nvSpPr>
        <p:spPr>
          <a:xfrm>
            <a:off x="529792" y="392885"/>
            <a:ext cx="9020175" cy="711638"/>
          </a:xfrm>
        </p:spPr>
        <p:txBody>
          <a:bodyPr/>
          <a:lstStyle/>
          <a:p>
            <a:r>
              <a:rPr lang="da-DK" noProof="0" dirty="0"/>
              <a:t>Overskrift i op til 2 linjer</a:t>
            </a:r>
            <a:endParaRPr lang="da-DK" dirty="0"/>
          </a:p>
        </p:txBody>
      </p:sp>
      <p:sp>
        <p:nvSpPr>
          <p:cNvPr id="30" name="Content Placeholder 6"/>
          <p:cNvSpPr>
            <a:spLocks noGrp="1"/>
          </p:cNvSpPr>
          <p:nvPr>
            <p:ph sz="quarter" idx="21" hasCustomPrompt="1"/>
          </p:nvPr>
        </p:nvSpPr>
        <p:spPr>
          <a:xfrm>
            <a:off x="542925" y="1549399"/>
            <a:ext cx="9020175" cy="2133601"/>
          </a:xfrm>
        </p:spPr>
        <p:txBody>
          <a:bodyPr/>
          <a:lstStyle/>
          <a:p>
            <a:pPr lvl="0"/>
            <a:r>
              <a:rPr lang="da-DK" noProof="0" dirty="0"/>
              <a:t>Klik for at tilføje indhold</a:t>
            </a:r>
          </a:p>
          <a:p>
            <a:pPr lvl="1"/>
            <a:r>
              <a:rPr lang="da-DK" noProof="0" dirty="0"/>
              <a:t>Andet niveau</a:t>
            </a:r>
          </a:p>
          <a:p>
            <a:pPr lvl="2"/>
            <a:r>
              <a:rPr lang="da-DK" noProof="0" dirty="0"/>
              <a:t>Tredje niveau</a:t>
            </a:r>
          </a:p>
          <a:p>
            <a:pPr lvl="3"/>
            <a:r>
              <a:rPr lang="da-DK" noProof="0" dirty="0"/>
              <a:t>Fjerde niveau</a:t>
            </a:r>
          </a:p>
        </p:txBody>
      </p:sp>
      <p:sp>
        <p:nvSpPr>
          <p:cNvPr id="9" name="Date Placeholder 8"/>
          <p:cNvSpPr>
            <a:spLocks noGrp="1"/>
          </p:cNvSpPr>
          <p:nvPr>
            <p:ph type="dt" sz="half" idx="28"/>
          </p:nvPr>
        </p:nvSpPr>
        <p:spPr/>
        <p:txBody>
          <a:bodyPr/>
          <a:lstStyle>
            <a:lvl1pPr>
              <a:defRPr>
                <a:solidFill>
                  <a:srgbClr val="FFFFFF"/>
                </a:solidFill>
              </a:defRPr>
            </a:lvl1pPr>
          </a:lstStyle>
          <a:p>
            <a:fld id="{A3019D5A-061D-0947-A1C3-8CE23808E547}" type="datetime1">
              <a:rPr lang="da-DK" smtClean="0"/>
              <a:t>07-09-2023</a:t>
            </a:fld>
            <a:endParaRPr lang="da-DK" dirty="0"/>
          </a:p>
        </p:txBody>
      </p:sp>
      <p:sp>
        <p:nvSpPr>
          <p:cNvPr id="10" name="Slide Number Placeholder 9"/>
          <p:cNvSpPr>
            <a:spLocks noGrp="1"/>
          </p:cNvSpPr>
          <p:nvPr>
            <p:ph type="sldNum" sz="quarter" idx="29"/>
          </p:nvPr>
        </p:nvSpPr>
        <p:spPr/>
        <p:txBody>
          <a:bodyPr/>
          <a:lstStyle>
            <a:lvl1pPr>
              <a:defRPr>
                <a:solidFill>
                  <a:srgbClr val="FFFFFF"/>
                </a:solidFill>
              </a:defRPr>
            </a:lvl1pPr>
          </a:lstStyle>
          <a:p>
            <a:fld id="{4F2B6656-7882-4CEF-9850-9EB873E823C4}" type="slidenum">
              <a:rPr lang="da-DK" smtClean="0"/>
              <a:pPr/>
              <a:t>‹nr.›</a:t>
            </a:fld>
            <a:endParaRPr lang="da-DK"/>
          </a:p>
        </p:txBody>
      </p:sp>
      <p:grpSp>
        <p:nvGrpSpPr>
          <p:cNvPr id="19" name="Group 18"/>
          <p:cNvGrpSpPr/>
          <p:nvPr userDrawn="1"/>
        </p:nvGrpSpPr>
        <p:grpSpPr>
          <a:xfrm>
            <a:off x="-2481943" y="-680"/>
            <a:ext cx="2412094" cy="984930"/>
            <a:chOff x="-2481943" y="-680"/>
            <a:chExt cx="2412094" cy="984930"/>
          </a:xfrm>
        </p:grpSpPr>
        <p:sp>
          <p:nvSpPr>
            <p:cNvPr id="27" name="TextBox 20"/>
            <p:cNvSpPr txBox="1">
              <a:spLocks noChangeArrowheads="1"/>
            </p:cNvSpPr>
            <p:nvPr/>
          </p:nvSpPr>
          <p:spPr bwMode="auto">
            <a:xfrm>
              <a:off x="-2481943" y="-680"/>
              <a:ext cx="241209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latin typeface="+mn-lt"/>
                </a:rPr>
                <a:t>Tekstslide med punktopstilling</a:t>
              </a:r>
              <a:endParaRPr lang="da-DK" sz="1000" dirty="0">
                <a:solidFill>
                  <a:schemeClr val="tx1"/>
                </a:solidFill>
                <a:latin typeface="+mn-lt"/>
              </a:endParaRPr>
            </a:p>
            <a:p>
              <a:pPr algn="r" eaLnBrk="1" hangingPunct="1">
                <a:spcBef>
                  <a:spcPct val="50000"/>
                </a:spcBef>
                <a:defRPr/>
              </a:pPr>
              <a:r>
                <a:rPr lang="da-DK" sz="1000" dirty="0">
                  <a:solidFill>
                    <a:schemeClr val="tx1"/>
                  </a:solidFill>
                  <a:latin typeface="+mn-lt"/>
                </a:rPr>
                <a:t>Brug knapperne ‘Forøge / Formindske </a:t>
              </a:r>
              <a:br>
                <a:rPr lang="da-DK" sz="1000" dirty="0">
                  <a:solidFill>
                    <a:schemeClr val="tx1"/>
                  </a:solidFill>
                  <a:latin typeface="+mn-lt"/>
                </a:rPr>
              </a:br>
              <a:r>
                <a:rPr lang="da-DK" sz="1000" dirty="0">
                  <a:solidFill>
                    <a:schemeClr val="tx1"/>
                  </a:solidFill>
                  <a:latin typeface="+mn-lt"/>
                </a:rPr>
                <a:t>indryk’ for at skifte mellem</a:t>
              </a:r>
              <a:br>
                <a:rPr lang="da-DK" sz="1000" dirty="0">
                  <a:solidFill>
                    <a:schemeClr val="tx1"/>
                  </a:solidFill>
                  <a:latin typeface="+mn-lt"/>
                </a:rPr>
              </a:br>
              <a:r>
                <a:rPr lang="da-DK" sz="1000" dirty="0">
                  <a:solidFill>
                    <a:schemeClr val="tx1"/>
                  </a:solidFill>
                  <a:latin typeface="+mn-lt"/>
                </a:rPr>
                <a:t>de forskellige tekst niveauer</a:t>
              </a:r>
            </a:p>
            <a:p>
              <a:pPr algn="r" eaLnBrk="1" hangingPunct="1">
                <a:spcBef>
                  <a:spcPct val="50000"/>
                </a:spcBef>
                <a:defRPr/>
              </a:pPr>
              <a:endParaRPr lang="da-DK" sz="1000" dirty="0">
                <a:solidFill>
                  <a:schemeClr val="tx1"/>
                </a:solidFill>
                <a:latin typeface="+mn-lt"/>
              </a:endParaRPr>
            </a:p>
          </p:txBody>
        </p:sp>
        <p:grpSp>
          <p:nvGrpSpPr>
            <p:cNvPr id="28" name="Group 27"/>
            <p:cNvGrpSpPr/>
            <p:nvPr userDrawn="1"/>
          </p:nvGrpSpPr>
          <p:grpSpPr>
            <a:xfrm>
              <a:off x="-1072921" y="733313"/>
              <a:ext cx="992188" cy="250937"/>
              <a:chOff x="-1214439" y="765971"/>
              <a:chExt cx="992188" cy="250937"/>
            </a:xfrm>
          </p:grpSpPr>
          <p:grpSp>
            <p:nvGrpSpPr>
              <p:cNvPr id="31" name="Group 2"/>
              <p:cNvGrpSpPr>
                <a:grpSpLocks/>
              </p:cNvGrpSpPr>
              <p:nvPr/>
            </p:nvGrpSpPr>
            <p:grpSpPr bwMode="auto">
              <a:xfrm>
                <a:off x="-1214439" y="765971"/>
                <a:ext cx="437608" cy="246173"/>
                <a:chOff x="-1214439" y="732970"/>
                <a:chExt cx="437608" cy="246063"/>
              </a:xfrm>
            </p:grpSpPr>
            <p:grpSp>
              <p:nvGrpSpPr>
                <p:cNvPr id="37" name="Group 3"/>
                <p:cNvGrpSpPr>
                  <a:grpSpLocks/>
                </p:cNvGrpSpPr>
                <p:nvPr/>
              </p:nvGrpSpPr>
              <p:grpSpPr bwMode="auto">
                <a:xfrm>
                  <a:off x="-1214439" y="741702"/>
                  <a:ext cx="428625" cy="228600"/>
                  <a:chOff x="-727592" y="3306446"/>
                  <a:chExt cx="429053" cy="228767"/>
                </a:xfrm>
              </p:grpSpPr>
              <p:pic>
                <p:nvPicPr>
                  <p:cNvPr id="39" name="Picture 14" descr="fke3b.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27293" y="3306446"/>
                    <a:ext cx="428754" cy="228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39"/>
                  <p:cNvSpPr/>
                  <p:nvPr/>
                </p:nvSpPr>
                <p:spPr bwMode="auto">
                  <a:xfrm>
                    <a:off x="-727591" y="3332754"/>
                    <a:ext cx="214527" cy="21596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sp>
              <p:nvSpPr>
                <p:cNvPr id="38" name="Rounded Rectangle 37"/>
                <p:cNvSpPr/>
                <p:nvPr/>
              </p:nvSpPr>
              <p:spPr bwMode="auto">
                <a:xfrm>
                  <a:off x="-1014413" y="733082"/>
                  <a:ext cx="238125" cy="245953"/>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nvGrpSpPr>
              <p:cNvPr id="32" name="Group 28"/>
              <p:cNvGrpSpPr>
                <a:grpSpLocks/>
              </p:cNvGrpSpPr>
              <p:nvPr/>
            </p:nvGrpSpPr>
            <p:grpSpPr bwMode="auto">
              <a:xfrm>
                <a:off x="-682626" y="770735"/>
                <a:ext cx="460375" cy="246173"/>
                <a:chOff x="-561836" y="3417665"/>
                <a:chExt cx="460236" cy="245883"/>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275" y="3434948"/>
                  <a:ext cx="4476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Rectangle 33"/>
                <p:cNvSpPr/>
                <p:nvPr/>
              </p:nvSpPr>
              <p:spPr>
                <a:xfrm>
                  <a:off x="-317434" y="3436803"/>
                  <a:ext cx="214247" cy="217231"/>
                </a:xfrm>
                <a:prstGeom prst="rect">
                  <a:avLst/>
                </a:prstGeom>
                <a:solidFill>
                  <a:srgbClr val="FFFFFF">
                    <a:alpha val="6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36" name="Rounded Rectangle 35"/>
                <p:cNvSpPr/>
                <p:nvPr/>
              </p:nvSpPr>
              <p:spPr>
                <a:xfrm>
                  <a:off x="-561835" y="3417776"/>
                  <a:ext cx="238053" cy="245772"/>
                </a:xfrm>
                <a:prstGeom prst="roundRect">
                  <a:avLst/>
                </a:prstGeom>
                <a:no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grpSp>
        </p:grpSp>
      </p:grpSp>
      <p:sp>
        <p:nvSpPr>
          <p:cNvPr id="41" name="TextBox 40"/>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4" name="TextBox 17"/>
          <p:cNvSpPr txBox="1">
            <a:spLocks noChangeArrowheads="1"/>
          </p:cNvSpPr>
          <p:nvPr userDrawn="1"/>
        </p:nvSpPr>
        <p:spPr bwMode="auto">
          <a:xfrm>
            <a:off x="-2679700" y="2231950"/>
            <a:ext cx="25352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p:txBody>
      </p:sp>
      <p:pic>
        <p:nvPicPr>
          <p:cNvPr id="45" name="Picture 2"/>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73064" y="30569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6" name="Picture 45" descr="Skærmbillede 2016-04-05 kl. 09.35.22.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43" name="Text Placeholder 13"/>
          <p:cNvSpPr>
            <a:spLocks noGrp="1"/>
          </p:cNvSpPr>
          <p:nvPr>
            <p:ph type="body" sz="quarter" idx="19"/>
          </p:nvPr>
        </p:nvSpPr>
        <p:spPr>
          <a:xfrm>
            <a:off x="10680987" y="5988208"/>
            <a:ext cx="1007997" cy="587589"/>
          </a:xfrm>
          <a:blipFill rotWithShape="1">
            <a:blip r:embed="rId6"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35" name="Text Placeholder 13"/>
          <p:cNvSpPr>
            <a:spLocks noGrp="1"/>
          </p:cNvSpPr>
          <p:nvPr>
            <p:ph type="body" sz="quarter" idx="26"/>
          </p:nvPr>
        </p:nvSpPr>
        <p:spPr>
          <a:xfrm>
            <a:off x="486802" y="6030098"/>
            <a:ext cx="1325521" cy="525104"/>
          </a:xfrm>
          <a:blipFill rotWithShape="1">
            <a:blip r:embed="rId7"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illedecollage - 4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0" y="1549400"/>
            <a:ext cx="4664510"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7" name="Picture Placeholder 2"/>
          <p:cNvSpPr>
            <a:spLocks noGrp="1"/>
          </p:cNvSpPr>
          <p:nvPr>
            <p:ph type="pic" sz="quarter" idx="28" hasCustomPrompt="1"/>
          </p:nvPr>
        </p:nvSpPr>
        <p:spPr>
          <a:xfrm>
            <a:off x="567892" y="3623205"/>
            <a:ext cx="4664508"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sp>
        <p:nvSpPr>
          <p:cNvPr id="48" name="Picture Placeholder 2"/>
          <p:cNvSpPr>
            <a:spLocks noGrp="1"/>
          </p:cNvSpPr>
          <p:nvPr>
            <p:ph type="pic" sz="quarter" idx="31" hasCustomPrompt="1"/>
          </p:nvPr>
        </p:nvSpPr>
        <p:spPr>
          <a:xfrm>
            <a:off x="5232400" y="1549400"/>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sp>
        <p:nvSpPr>
          <p:cNvPr id="49" name="Picture Placeholder 2"/>
          <p:cNvSpPr>
            <a:spLocks noGrp="1"/>
          </p:cNvSpPr>
          <p:nvPr>
            <p:ph type="pic" sz="quarter" idx="32" hasCustomPrompt="1"/>
          </p:nvPr>
        </p:nvSpPr>
        <p:spPr>
          <a:xfrm>
            <a:off x="5232400" y="3623205"/>
            <a:ext cx="4683123" cy="2070100"/>
          </a:xfrm>
          <a:noFill/>
          <a:ln w="38100" cmpd="sng">
            <a:solidFill>
              <a:schemeClr val="bg1"/>
            </a:solidFill>
          </a:ln>
        </p:spPr>
        <p:txBody>
          <a:bodyPr anchor="ctr"/>
          <a:lstStyle>
            <a:lvl1pPr marL="0" indent="0" algn="ctr">
              <a:buNone/>
              <a:defRPr sz="1200"/>
            </a:lvl1pPr>
          </a:lstStyle>
          <a:p>
            <a:r>
              <a:rPr lang="da-DK" dirty="0"/>
              <a:t>Indsæt billede</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5" name="Picture 44"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54" name="Text Placeholder 13"/>
          <p:cNvSpPr>
            <a:spLocks noGrp="1"/>
          </p:cNvSpPr>
          <p:nvPr>
            <p:ph type="body" sz="quarter" idx="33"/>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55" name="Text Placeholder 13"/>
          <p:cNvSpPr>
            <a:spLocks noGrp="1"/>
          </p:cNvSpPr>
          <p:nvPr>
            <p:ph type="body" sz="quarter" idx="3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17" name="Billede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illedecollag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dirty="0"/>
              <a:t>Overskrift i op til 2 linjer</a:t>
            </a:r>
          </a:p>
        </p:txBody>
      </p:sp>
      <p:pic>
        <p:nvPicPr>
          <p:cNvPr id="50" name="Picture 49"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8" name="TextBox 37"/>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40" name="TextBox 17"/>
          <p:cNvSpPr txBox="1">
            <a:spLocks noChangeArrowheads="1"/>
          </p:cNvSpPr>
          <p:nvPr userDrawn="1"/>
        </p:nvSpPr>
        <p:spPr bwMode="auto">
          <a:xfrm>
            <a:off x="-2786742" y="1127050"/>
            <a:ext cx="264228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LF bjælkerne</a:t>
            </a:r>
            <a:endParaRPr lang="da-DK" sz="1000" b="1" dirty="0">
              <a:solidFill>
                <a:schemeClr val="tx1"/>
              </a:solidFill>
            </a:endParaRPr>
          </a:p>
          <a:p>
            <a:pPr marL="228600" indent="-228600" algn="r" eaLnBrk="1" hangingPunct="1">
              <a:buAutoNum type="arabicPeriod"/>
              <a:defRPr/>
            </a:pPr>
            <a:r>
              <a:rPr lang="da-DK" sz="1000" b="0" dirty="0">
                <a:solidFill>
                  <a:schemeClr val="tx1"/>
                </a:solidFill>
              </a:rPr>
              <a:t>Klik på bjælken</a:t>
            </a:r>
          </a:p>
          <a:p>
            <a:pPr marL="228600" indent="-228600" algn="r" eaLnBrk="1" hangingPunct="1">
              <a:buAutoNum type="arabicPeriod"/>
              <a:defRPr/>
            </a:pPr>
            <a:r>
              <a:rPr lang="da-DK" sz="1000" b="0" dirty="0">
                <a:solidFill>
                  <a:schemeClr val="tx1"/>
                </a:solidFill>
              </a:rPr>
              <a:t>Fra værktøjslinjen vælg ”Farvespanden”</a:t>
            </a:r>
          </a:p>
          <a:p>
            <a:pPr marL="228600" indent="-228600" algn="r" eaLnBrk="1" hangingPunct="1">
              <a:buAutoNum type="arabicPeriod"/>
              <a:defRPr/>
            </a:pPr>
            <a:r>
              <a:rPr lang="da-DK" sz="1000" b="0" dirty="0">
                <a:solidFill>
                  <a:schemeClr val="tx1"/>
                </a:solidFill>
              </a:rPr>
              <a:t>Fra ”drop ned” menuen vælg en af </a:t>
            </a:r>
            <a:r>
              <a:rPr lang="da-DK" sz="1000" b="0" dirty="0" err="1">
                <a:solidFill>
                  <a:schemeClr val="tx1"/>
                </a:solidFill>
              </a:rPr>
              <a:t>temafarvene</a:t>
            </a:r>
            <a:r>
              <a:rPr lang="da-DK" sz="1000" b="0" dirty="0">
                <a:solidFill>
                  <a:schemeClr val="tx1"/>
                </a:solidFill>
              </a:rPr>
              <a:t> for at farvelægge bjælken</a:t>
            </a:r>
          </a:p>
        </p:txBody>
      </p:sp>
      <p:sp>
        <p:nvSpPr>
          <p:cNvPr id="41" name="TextBox 17"/>
          <p:cNvSpPr txBox="1">
            <a:spLocks noChangeArrowheads="1"/>
          </p:cNvSpPr>
          <p:nvPr userDrawn="1"/>
        </p:nvSpPr>
        <p:spPr bwMode="auto">
          <a:xfrm>
            <a:off x="-2679700" y="2231950"/>
            <a:ext cx="2535238"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a:t>
            </a:r>
            <a:r>
              <a:rPr lang="da-DK" sz="1000" b="1" baseline="0" dirty="0">
                <a:solidFill>
                  <a:schemeClr val="tx1"/>
                </a:solidFill>
              </a:rPr>
              <a:t> </a:t>
            </a:r>
            <a:r>
              <a:rPr lang="da-DK" sz="1000" b="1" dirty="0">
                <a:solidFill>
                  <a:schemeClr val="tx1"/>
                </a:solidFill>
              </a:rPr>
              <a:t>billede i pladsholderne</a:t>
            </a:r>
          </a:p>
          <a:p>
            <a:pPr marL="0" indent="0" algn="r" eaLnBrk="1" hangingPunct="1">
              <a:buNone/>
              <a:defRPr/>
            </a:pPr>
            <a:r>
              <a:rPr lang="da-DK" sz="1000" b="0" dirty="0">
                <a:solidFill>
                  <a:schemeClr val="tx1"/>
                </a:solidFill>
              </a:rPr>
              <a:t>1. Indsæt et billede ved at klikke på ikonet midt i pladsholderen</a:t>
            </a:r>
          </a:p>
          <a:p>
            <a:pPr marL="0" indent="0" algn="r" eaLnBrk="1" hangingPunct="1">
              <a:buNone/>
              <a:defRPr/>
            </a:pPr>
            <a:r>
              <a:rPr lang="da-DK" sz="1000" b="0" dirty="0">
                <a:solidFill>
                  <a:schemeClr val="tx1"/>
                </a:solidFill>
              </a:rPr>
              <a:t>2. V</a:t>
            </a:r>
            <a:r>
              <a:rPr lang="da-DK" sz="1000" b="0" baseline="0" dirty="0">
                <a:solidFill>
                  <a:schemeClr val="tx1"/>
                </a:solidFill>
              </a:rPr>
              <a:t>ælg et billedet, fra din computer, som skal indsættes</a:t>
            </a:r>
          </a:p>
          <a:p>
            <a:pPr marL="0" indent="0" algn="r" eaLnBrk="1" hangingPunct="1">
              <a:buNone/>
              <a:defRPr/>
            </a:pPr>
            <a:endParaRPr lang="da-DK" sz="1000" b="0" baseline="0" dirty="0">
              <a:solidFill>
                <a:schemeClr val="tx1"/>
              </a:solidFill>
            </a:endParaRPr>
          </a:p>
          <a:p>
            <a:pPr marL="0" indent="0" algn="r" eaLnBrk="1" hangingPunct="1">
              <a:buNone/>
              <a:defRPr/>
            </a:pPr>
            <a:endParaRPr lang="da-DK" sz="1000" b="0" baseline="0" dirty="0">
              <a:solidFill>
                <a:schemeClr val="tx1"/>
              </a:solidFill>
            </a:endParaRPr>
          </a:p>
          <a:p>
            <a:pPr marL="0" indent="0" algn="r" eaLnBrk="1" hangingPunct="1">
              <a:buNone/>
              <a:defRPr/>
            </a:pPr>
            <a:r>
              <a:rPr lang="da-DK" sz="1000" b="0" baseline="0" dirty="0">
                <a:solidFill>
                  <a:schemeClr val="tx1"/>
                </a:solidFill>
              </a:rPr>
              <a:t>Du beskærer billedet ved at klikke på ”Beskær” i værktøjslinjen – Når du beskærer kan du skalere billedet op og ned eller beskærer </a:t>
            </a:r>
            <a:r>
              <a:rPr lang="da-DK" sz="1000" b="0" baseline="0" dirty="0" err="1">
                <a:solidFill>
                  <a:schemeClr val="tx1"/>
                </a:solidFill>
              </a:rPr>
              <a:t>vha</a:t>
            </a:r>
            <a:r>
              <a:rPr lang="da-DK" sz="1000" b="0" baseline="0" dirty="0">
                <a:solidFill>
                  <a:schemeClr val="tx1"/>
                </a:solidFill>
              </a:rPr>
              <a:t> den sorte </a:t>
            </a:r>
            <a:r>
              <a:rPr lang="da-DK" sz="1000" b="0" baseline="0" dirty="0" err="1">
                <a:solidFill>
                  <a:schemeClr val="tx1"/>
                </a:solidFill>
              </a:rPr>
              <a:t>beskæringsmakør</a:t>
            </a:r>
            <a:r>
              <a:rPr lang="da-DK" sz="1000" b="0" baseline="0" dirty="0">
                <a:solidFill>
                  <a:schemeClr val="tx1"/>
                </a:solidFill>
              </a:rPr>
              <a:t>. </a:t>
            </a:r>
          </a:p>
        </p:txBody>
      </p:sp>
      <p:sp>
        <p:nvSpPr>
          <p:cNvPr id="42"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pic>
        <p:nvPicPr>
          <p:cNvPr id="44"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3064" y="3044261"/>
            <a:ext cx="228600"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Picture 19" descr="Skærmbillede 2016-04-05 kl. 09.35.2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21" name="Picture Placeholder 2"/>
          <p:cNvSpPr>
            <a:spLocks noGrp="1"/>
          </p:cNvSpPr>
          <p:nvPr>
            <p:ph type="pic" sz="quarter" idx="27" hasCustomPrompt="1"/>
          </p:nvPr>
        </p:nvSpPr>
        <p:spPr>
          <a:xfrm>
            <a:off x="567892"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2" name="Picture Placeholder 2"/>
          <p:cNvSpPr>
            <a:spLocks noGrp="1"/>
          </p:cNvSpPr>
          <p:nvPr>
            <p:ph type="pic" sz="quarter" idx="28" hasCustomPrompt="1"/>
          </p:nvPr>
        </p:nvSpPr>
        <p:spPr>
          <a:xfrm>
            <a:off x="567892"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3" name="Picture Placeholder 2"/>
          <p:cNvSpPr>
            <a:spLocks noGrp="1"/>
          </p:cNvSpPr>
          <p:nvPr>
            <p:ph type="pic" sz="quarter" idx="29" hasCustomPrompt="1"/>
          </p:nvPr>
        </p:nvSpPr>
        <p:spPr>
          <a:xfrm>
            <a:off x="4258734"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4" name="Picture Placeholder 2"/>
          <p:cNvSpPr>
            <a:spLocks noGrp="1"/>
          </p:cNvSpPr>
          <p:nvPr>
            <p:ph type="pic" sz="quarter" idx="30" hasCustomPrompt="1"/>
          </p:nvPr>
        </p:nvSpPr>
        <p:spPr>
          <a:xfrm>
            <a:off x="4258734"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5" name="Picture Placeholder 2"/>
          <p:cNvSpPr>
            <a:spLocks noGrp="1"/>
          </p:cNvSpPr>
          <p:nvPr>
            <p:ph type="pic" sz="quarter" idx="31" hasCustomPrompt="1"/>
          </p:nvPr>
        </p:nvSpPr>
        <p:spPr>
          <a:xfrm>
            <a:off x="7948949" y="1549400"/>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6" name="Picture Placeholder 2"/>
          <p:cNvSpPr>
            <a:spLocks noGrp="1"/>
          </p:cNvSpPr>
          <p:nvPr>
            <p:ph type="pic" sz="quarter" idx="32" hasCustomPrompt="1"/>
          </p:nvPr>
        </p:nvSpPr>
        <p:spPr>
          <a:xfrm>
            <a:off x="7948949" y="3623205"/>
            <a:ext cx="3686608" cy="2070100"/>
          </a:xfrm>
          <a:ln w="38100" cmpd="sng">
            <a:solidFill>
              <a:schemeClr val="bg1"/>
            </a:solidFill>
          </a:ln>
        </p:spPr>
        <p:txBody>
          <a:bodyPr anchor="ctr"/>
          <a:lstStyle>
            <a:lvl1pPr marL="0" indent="0" algn="ctr">
              <a:buNone/>
              <a:defRPr sz="1200"/>
            </a:lvl1pPr>
          </a:lstStyle>
          <a:p>
            <a:r>
              <a:rPr lang="da-DK" dirty="0"/>
              <a:t>Indsæt billede</a:t>
            </a:r>
          </a:p>
        </p:txBody>
      </p:sp>
      <p:sp>
        <p:nvSpPr>
          <p:cNvPr id="27"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8"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29" name="Billede 2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og stor boks">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hvide felt og indsæt billede via ”indsæt billede” i menulinjen</a:t>
            </a:r>
          </a:p>
        </p:txBody>
      </p:sp>
      <p:sp>
        <p:nvSpPr>
          <p:cNvPr id="26" name="Text Placeholder 13"/>
          <p:cNvSpPr>
            <a:spLocks noGrp="1"/>
          </p:cNvSpPr>
          <p:nvPr>
            <p:ph type="body" sz="quarter" idx="25"/>
          </p:nvPr>
        </p:nvSpPr>
        <p:spPr>
          <a:xfrm>
            <a:off x="-1" y="0"/>
            <a:ext cx="9782175" cy="5706000"/>
          </a:xfrm>
          <a:solidFill>
            <a:schemeClr val="accent3">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1" name="Text Placeholder 13"/>
          <p:cNvSpPr>
            <a:spLocks noGrp="1" noChangeAspect="1"/>
          </p:cNvSpPr>
          <p:nvPr>
            <p:ph type="body" sz="quarter" idx="23"/>
          </p:nvPr>
        </p:nvSpPr>
        <p:spPr>
          <a:xfrm>
            <a:off x="9782175" y="5706000"/>
            <a:ext cx="2428558"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17" name="TextBox 16"/>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18" name="AutoShape 4"/>
          <p:cNvSpPr>
            <a:spLocks/>
          </p:cNvSpPr>
          <p:nvPr userDrawn="1"/>
        </p:nvSpPr>
        <p:spPr bwMode="gray">
          <a:xfrm>
            <a:off x="-3378200" y="0"/>
            <a:ext cx="3261799"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a:t>
            </a:r>
          </a:p>
          <a:p>
            <a:pPr algn="r" defTabSz="457200">
              <a:tabLst>
                <a:tab pos="177800" algn="l"/>
              </a:tabLst>
              <a:defRPr/>
            </a:pPr>
            <a:r>
              <a:rPr lang="da-DK" sz="1000" dirty="0">
                <a:solidFill>
                  <a:schemeClr val="tx1"/>
                </a:solidFill>
                <a:cs typeface="Arial" charset="0"/>
              </a:rPr>
              <a:t>1.	Højreklik udenfor </a:t>
            </a:r>
            <a:r>
              <a:rPr lang="da-DK" sz="1000" dirty="0" err="1">
                <a:solidFill>
                  <a:schemeClr val="tx1"/>
                </a:solidFill>
                <a:cs typeface="Arial" charset="0"/>
              </a:rPr>
              <a:t>slidet</a:t>
            </a:r>
            <a:r>
              <a:rPr lang="da-DK" sz="1000" dirty="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9"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den </a:t>
            </a:r>
            <a:br>
              <a:rPr lang="da-DK" sz="1000" b="0" dirty="0">
                <a:solidFill>
                  <a:schemeClr val="tx1"/>
                </a:solidFill>
              </a:rPr>
            </a:br>
            <a:r>
              <a:rPr lang="da-DK" sz="1000" b="0" dirty="0">
                <a:solidFill>
                  <a:schemeClr val="tx1"/>
                </a:solidFill>
              </a:rPr>
              <a:t>hvide </a:t>
            </a:r>
            <a:r>
              <a:rPr lang="da-DK" sz="1000" b="0" dirty="0" err="1">
                <a:solidFill>
                  <a:schemeClr val="tx1"/>
                </a:solidFill>
              </a:rPr>
              <a:t>billedepladsholder</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5" name="Picture 14"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6"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reaker slide - Fuldt billede eller farve">
    <p:spTree>
      <p:nvGrpSpPr>
        <p:cNvPr id="1" name=""/>
        <p:cNvGrpSpPr/>
        <p:nvPr/>
      </p:nvGrpSpPr>
      <p:grpSpPr>
        <a:xfrm>
          <a:off x="0" y="0"/>
          <a:ext cx="0" cy="0"/>
          <a:chOff x="0" y="0"/>
          <a:chExt cx="0" cy="0"/>
        </a:xfrm>
      </p:grpSpPr>
      <p:sp>
        <p:nvSpPr>
          <p:cNvPr id="4" name="Picture Placeholder 3"/>
          <p:cNvSpPr>
            <a:spLocks noGrp="1"/>
          </p:cNvSpPr>
          <p:nvPr>
            <p:ph type="pic" sz="quarter" idx="14" hasCustomPrompt="1"/>
          </p:nvPr>
        </p:nvSpPr>
        <p:spPr>
          <a:xfrm>
            <a:off x="0" y="0"/>
            <a:ext cx="12204700" cy="6858000"/>
          </a:xfrm>
          <a:solidFill>
            <a:srgbClr val="4B3E31"/>
          </a:solidFill>
        </p:spPr>
        <p:txBody>
          <a:bodyPr tIns="720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dirty="0"/>
              <a:t>Indsæt et baggrundsbillede ved at klikke på det brune felt og indsæt billede via ”indsæt billede” i menulinjen</a:t>
            </a:r>
          </a:p>
        </p:txBody>
      </p:sp>
      <p:sp>
        <p:nvSpPr>
          <p:cNvPr id="2" name="Title 1"/>
          <p:cNvSpPr>
            <a:spLocks noGrp="1"/>
          </p:cNvSpPr>
          <p:nvPr>
            <p:ph type="ctrTitle" hasCustomPrompt="1"/>
          </p:nvPr>
        </p:nvSpPr>
        <p:spPr>
          <a:xfrm>
            <a:off x="548133" y="1318017"/>
            <a:ext cx="7357617" cy="3222366"/>
          </a:xfrm>
        </p:spPr>
        <p:txBody>
          <a:bodyPr anchor="t">
            <a:noAutofit/>
          </a:bodyPr>
          <a:lstStyle>
            <a:lvl1pPr>
              <a:lnSpc>
                <a:spcPct val="88000"/>
              </a:lnSpc>
              <a:defRPr sz="7200" baseline="0">
                <a:solidFill>
                  <a:schemeClr val="bg1"/>
                </a:solidFill>
              </a:defRPr>
            </a:lvl1pPr>
          </a:lstStyle>
          <a:p>
            <a:r>
              <a:rPr lang="da-DK" noProof="0" dirty="0" err="1"/>
              <a:t>Breaker</a:t>
            </a:r>
            <a:r>
              <a:rPr lang="da-DK" noProof="0" dirty="0"/>
              <a:t> side med stor tekst </a:t>
            </a:r>
            <a:br>
              <a:rPr lang="da-DK" noProof="0" dirty="0"/>
            </a:br>
            <a:r>
              <a:rPr lang="da-DK" noProof="0" dirty="0"/>
              <a:t>i flere linjer</a:t>
            </a:r>
          </a:p>
        </p:txBody>
      </p:sp>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9" name="Text Placeholder 13"/>
          <p:cNvSpPr>
            <a:spLocks noGrp="1"/>
          </p:cNvSpPr>
          <p:nvPr>
            <p:ph type="body" sz="quarter" idx="19"/>
          </p:nvPr>
        </p:nvSpPr>
        <p:spPr>
          <a:xfrm>
            <a:off x="10680987" y="5988208"/>
            <a:ext cx="1007997" cy="587589"/>
          </a:xfrm>
          <a:blipFill rotWithShape="1">
            <a:blip r:embed="rId2"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6"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Indsæt et baggrundsbillede</a:t>
            </a:r>
          </a:p>
          <a:p>
            <a:pPr marL="0" indent="0" algn="r" eaLnBrk="1" hangingPunct="1">
              <a:buNone/>
              <a:defRPr/>
            </a:pPr>
            <a:r>
              <a:rPr lang="da-DK" sz="1000" b="0" dirty="0">
                <a:solidFill>
                  <a:schemeClr val="tx1"/>
                </a:solidFill>
              </a:rPr>
              <a:t>1. Indsæt et billede ved at klikke på </a:t>
            </a:r>
            <a:r>
              <a:rPr lang="da-DK" sz="1000" b="0" dirty="0" err="1">
                <a:solidFill>
                  <a:schemeClr val="tx1"/>
                </a:solidFill>
              </a:rPr>
              <a:t>billedepladsholderen</a:t>
            </a:r>
            <a:endParaRPr lang="da-DK" sz="1000" b="0" dirty="0">
              <a:solidFill>
                <a:schemeClr val="tx1"/>
              </a:solidFill>
            </a:endParaRPr>
          </a:p>
          <a:p>
            <a:pPr marL="0" indent="0" algn="r" eaLnBrk="1" hangingPunct="1">
              <a:buNone/>
              <a:defRPr/>
            </a:pPr>
            <a:r>
              <a:rPr lang="da-DK" sz="1000" b="0" dirty="0">
                <a:solidFill>
                  <a:schemeClr val="tx1"/>
                </a:solidFill>
              </a:rPr>
              <a:t>2. Via</a:t>
            </a:r>
            <a:r>
              <a:rPr lang="da-DK" sz="1000" b="0" baseline="0" dirty="0">
                <a:solidFill>
                  <a:schemeClr val="tx1"/>
                </a:solidFill>
              </a:rPr>
              <a:t> ”indsæt” – Vælg ”billede” og ”billede fra fil” – Herfra vælger du billedet, fra din computer, som skal indsættes </a:t>
            </a:r>
          </a:p>
          <a:p>
            <a:pPr marL="0" indent="0" algn="r" eaLnBrk="1" hangingPunct="1">
              <a:buNone/>
              <a:defRPr/>
            </a:pPr>
            <a:r>
              <a:rPr lang="da-DK" sz="1000" b="0" baseline="0" dirty="0">
                <a:solidFill>
                  <a:schemeClr val="tx1"/>
                </a:solidFill>
              </a:rPr>
              <a:t>3. </a:t>
            </a:r>
            <a:r>
              <a:rPr lang="da-DK" sz="1000" b="0" dirty="0">
                <a:solidFill>
                  <a:schemeClr val="tx1"/>
                </a:solidFill>
              </a:rPr>
              <a:t>Højreklik på billedet og send</a:t>
            </a:r>
            <a:r>
              <a:rPr lang="da-DK" sz="1000" b="0" baseline="0" dirty="0">
                <a:solidFill>
                  <a:schemeClr val="tx1"/>
                </a:solidFill>
              </a:rPr>
              <a:t> det bagud</a:t>
            </a:r>
          </a:p>
        </p:txBody>
      </p:sp>
      <p:pic>
        <p:nvPicPr>
          <p:cNvPr id="11" name="Picture 10"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0"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Breaker slide - SEGES Logo hvidt">
    <p:bg>
      <p:bgPr>
        <a:solidFill>
          <a:schemeClr val="tx2"/>
        </a:solidFill>
        <a:effectLst/>
      </p:bgPr>
    </p:bg>
    <p:spTree>
      <p:nvGrpSpPr>
        <p:cNvPr id="1" name=""/>
        <p:cNvGrpSpPr/>
        <p:nvPr/>
      </p:nvGrpSpPr>
      <p:grpSpPr>
        <a:xfrm>
          <a:off x="0" y="0"/>
          <a:ext cx="0" cy="0"/>
          <a:chOff x="0" y="0"/>
          <a:chExt cx="0" cy="0"/>
        </a:xfrm>
      </p:grpSpPr>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29" name="Text Placeholder 13"/>
          <p:cNvSpPr>
            <a:spLocks noGrp="1"/>
          </p:cNvSpPr>
          <p:nvPr>
            <p:ph type="body" sz="quarter" idx="19"/>
          </p:nvPr>
        </p:nvSpPr>
        <p:spPr>
          <a:xfrm>
            <a:off x="10680987" y="5988208"/>
            <a:ext cx="1007997" cy="587589"/>
          </a:xfrm>
          <a:blipFill rotWithShape="1">
            <a:blip r:embed="rId2"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pic>
        <p:nvPicPr>
          <p:cNvPr id="11" name="Picture 10"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pic>
        <p:nvPicPr>
          <p:cNvPr id="10" name="Billed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76414" y="2063544"/>
            <a:ext cx="8637586" cy="2376455"/>
          </a:xfrm>
          <a:prstGeom prst="rect">
            <a:avLst/>
          </a:prstGeom>
        </p:spPr>
      </p:pic>
      <p:sp>
        <p:nvSpPr>
          <p:cNvPr id="9" name="TextBox 17"/>
          <p:cNvSpPr txBox="1">
            <a:spLocks noChangeArrowheads="1"/>
          </p:cNvSpPr>
          <p:nvPr userDrawn="1"/>
        </p:nvSpPr>
        <p:spPr bwMode="auto">
          <a:xfrm>
            <a:off x="-2959100" y="1511771"/>
            <a:ext cx="28146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baggrund</a:t>
            </a:r>
            <a:endParaRPr lang="da-DK" sz="1000" b="1" dirty="0">
              <a:solidFill>
                <a:schemeClr val="tx1"/>
              </a:solidFill>
            </a:endParaRPr>
          </a:p>
          <a:p>
            <a:pPr marL="228600" indent="-228600" algn="r" eaLnBrk="1" hangingPunct="1">
              <a:buAutoNum type="arabicPeriod"/>
              <a:defRPr/>
            </a:pPr>
            <a:r>
              <a:rPr lang="da-DK" sz="1000" b="0" dirty="0" err="1">
                <a:solidFill>
                  <a:schemeClr val="tx1"/>
                </a:solidFill>
              </a:rPr>
              <a:t>Højreklik</a:t>
            </a:r>
            <a:r>
              <a:rPr lang="da-DK" sz="1000" b="0" dirty="0">
                <a:solidFill>
                  <a:schemeClr val="tx1"/>
                </a:solidFill>
              </a:rPr>
              <a:t> på baggrunden</a:t>
            </a:r>
          </a:p>
          <a:p>
            <a:pPr marL="228600" indent="-228600" algn="r" eaLnBrk="1" hangingPunct="1">
              <a:buAutoNum type="arabicPeriod"/>
              <a:defRPr/>
            </a:pPr>
            <a:r>
              <a:rPr lang="da-DK" sz="1000" b="0" dirty="0">
                <a:solidFill>
                  <a:schemeClr val="tx1"/>
                </a:solidFill>
              </a:rPr>
              <a:t>Fra drop ned menuen vælg ”</a:t>
            </a:r>
            <a:r>
              <a:rPr lang="da-DK" sz="1000" b="0" dirty="0" err="1">
                <a:solidFill>
                  <a:schemeClr val="tx1"/>
                </a:solidFill>
              </a:rPr>
              <a:t>Fomater</a:t>
            </a:r>
            <a:r>
              <a:rPr lang="da-DK" sz="1000" b="0" baseline="0" dirty="0">
                <a:solidFill>
                  <a:schemeClr val="tx1"/>
                </a:solidFill>
              </a:rPr>
              <a:t> baggrund”</a:t>
            </a:r>
            <a:r>
              <a:rPr lang="da-DK" sz="1000" b="0" dirty="0">
                <a:solidFill>
                  <a:schemeClr val="tx1"/>
                </a:solidFill>
              </a:rPr>
              <a:t>”</a:t>
            </a:r>
          </a:p>
          <a:p>
            <a:pPr marL="228600" indent="-228600" algn="r" eaLnBrk="1" hangingPunct="1">
              <a:buAutoNum type="arabicPeriod"/>
              <a:defRPr/>
            </a:pPr>
            <a:r>
              <a:rPr lang="da-DK" sz="1000" b="0" dirty="0">
                <a:solidFill>
                  <a:schemeClr val="tx1"/>
                </a:solidFill>
              </a:rPr>
              <a:t>Fra ”farvespandend” i</a:t>
            </a:r>
            <a:r>
              <a:rPr lang="da-DK" sz="1000" b="0" baseline="0" dirty="0">
                <a:solidFill>
                  <a:schemeClr val="tx1"/>
                </a:solidFill>
              </a:rPr>
              <a:t> </a:t>
            </a:r>
            <a:r>
              <a:rPr lang="da-DK" sz="1000" b="0" baseline="0" dirty="0" err="1">
                <a:solidFill>
                  <a:schemeClr val="tx1"/>
                </a:solidFill>
              </a:rPr>
              <a:t>fomater</a:t>
            </a:r>
            <a:r>
              <a:rPr lang="da-DK" sz="1000" b="0" baseline="0" dirty="0">
                <a:solidFill>
                  <a:schemeClr val="tx1"/>
                </a:solidFill>
              </a:rPr>
              <a:t> baggrund</a:t>
            </a:r>
            <a:r>
              <a:rPr lang="da-DK" sz="1000" b="0" dirty="0">
                <a:solidFill>
                  <a:schemeClr val="tx1"/>
                </a:solidFill>
              </a:rPr>
              <a:t> vælg en af </a:t>
            </a:r>
            <a:r>
              <a:rPr lang="da-DK" sz="1000" b="0" dirty="0" err="1">
                <a:solidFill>
                  <a:schemeClr val="tx1"/>
                </a:solidFill>
              </a:rPr>
              <a:t>temafarvene</a:t>
            </a:r>
            <a:r>
              <a:rPr lang="da-DK" sz="1000" b="0" dirty="0">
                <a:solidFill>
                  <a:schemeClr val="tx1"/>
                </a:solidFill>
              </a:rPr>
              <a:t> for at farvelægge baggrunden</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Breaker slide - SEGES Logo grønt">
    <p:bg>
      <p:bgPr>
        <a:solidFill>
          <a:schemeClr val="accent3"/>
        </a:solidFill>
        <a:effectLst/>
      </p:bgPr>
    </p:bg>
    <p:spTree>
      <p:nvGrpSpPr>
        <p:cNvPr id="1" name=""/>
        <p:cNvGrpSpPr/>
        <p:nvPr/>
      </p:nvGrpSpPr>
      <p:grpSpPr>
        <a:xfrm>
          <a:off x="0" y="0"/>
          <a:ext cx="0" cy="0"/>
          <a:chOff x="0" y="0"/>
          <a:chExt cx="0" cy="0"/>
        </a:xfrm>
      </p:grpSpPr>
      <p:sp>
        <p:nvSpPr>
          <p:cNvPr id="23" name="AutoShape 4"/>
          <p:cNvSpPr>
            <a:spLocks/>
          </p:cNvSpPr>
          <p:nvPr userDrawn="1"/>
        </p:nvSpPr>
        <p:spPr bwMode="gray">
          <a:xfrm>
            <a:off x="-3408611" y="0"/>
            <a:ext cx="329221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dirty="0">
                <a:solidFill>
                  <a:schemeClr val="tx1"/>
                </a:solidFill>
                <a:cs typeface="Arial" charset="0"/>
              </a:rPr>
              <a:t>Vis hjælpelinjer som hjælper ved placering af objekter</a:t>
            </a:r>
          </a:p>
          <a:p>
            <a:pPr algn="r" defTabSz="457200">
              <a:tabLst>
                <a:tab pos="177800" algn="l"/>
              </a:tabLst>
              <a:defRPr/>
            </a:pPr>
            <a:r>
              <a:rPr lang="da-DK" sz="1000" dirty="0">
                <a:solidFill>
                  <a:schemeClr val="tx1"/>
                </a:solidFill>
                <a:cs typeface="Arial" charset="0"/>
              </a:rPr>
              <a:t>1.	Højreklik udenfor slidet og vælg ’Gitter og hjælpelinjer’</a:t>
            </a:r>
          </a:p>
          <a:p>
            <a:pPr marL="228600" indent="-228600" algn="r" defTabSz="457200">
              <a:buFontTx/>
              <a:buAutoNum type="arabicPeriod" startAt="2"/>
              <a:tabLst>
                <a:tab pos="177800" algn="l"/>
              </a:tabLst>
              <a:defRPr/>
            </a:pPr>
            <a:r>
              <a:rPr lang="da-DK" sz="1000" dirty="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dirty="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dirty="0">
                <a:solidFill>
                  <a:schemeClr val="tx1"/>
                </a:solidFill>
                <a:cs typeface="Arial" charset="0"/>
              </a:rPr>
              <a:t>Vælg OK </a:t>
            </a:r>
          </a:p>
        </p:txBody>
      </p:sp>
      <p:sp>
        <p:nvSpPr>
          <p:cNvPr id="14" name="TextBox 13"/>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6" name="TextBox 17"/>
          <p:cNvSpPr txBox="1">
            <a:spLocks noChangeArrowheads="1"/>
          </p:cNvSpPr>
          <p:nvPr userDrawn="1"/>
        </p:nvSpPr>
        <p:spPr bwMode="auto">
          <a:xfrm>
            <a:off x="-2959100" y="1511771"/>
            <a:ext cx="28146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dirty="0">
                <a:solidFill>
                  <a:schemeClr val="tx1"/>
                </a:solidFill>
              </a:rPr>
              <a:t>Skift</a:t>
            </a:r>
            <a:r>
              <a:rPr lang="da-DK" sz="1000" b="1" baseline="0" dirty="0">
                <a:solidFill>
                  <a:schemeClr val="tx1"/>
                </a:solidFill>
              </a:rPr>
              <a:t> farve på baggrund</a:t>
            </a:r>
            <a:endParaRPr lang="da-DK" sz="1000" b="1" dirty="0">
              <a:solidFill>
                <a:schemeClr val="tx1"/>
              </a:solidFill>
            </a:endParaRPr>
          </a:p>
          <a:p>
            <a:pPr marL="228600" indent="-228600" algn="r" eaLnBrk="1" hangingPunct="1">
              <a:buAutoNum type="arabicPeriod"/>
              <a:defRPr/>
            </a:pPr>
            <a:r>
              <a:rPr lang="da-DK" sz="1000" b="0" dirty="0" err="1">
                <a:solidFill>
                  <a:schemeClr val="tx1"/>
                </a:solidFill>
              </a:rPr>
              <a:t>Højreklik</a:t>
            </a:r>
            <a:r>
              <a:rPr lang="da-DK" sz="1000" b="0" dirty="0">
                <a:solidFill>
                  <a:schemeClr val="tx1"/>
                </a:solidFill>
              </a:rPr>
              <a:t> på baggrunden</a:t>
            </a:r>
          </a:p>
          <a:p>
            <a:pPr marL="228600" indent="-228600" algn="r" eaLnBrk="1" hangingPunct="1">
              <a:buAutoNum type="arabicPeriod"/>
              <a:defRPr/>
            </a:pPr>
            <a:r>
              <a:rPr lang="da-DK" sz="1000" b="0" dirty="0">
                <a:solidFill>
                  <a:schemeClr val="tx1"/>
                </a:solidFill>
              </a:rPr>
              <a:t>Fra drop ned menuen vælg ”</a:t>
            </a:r>
            <a:r>
              <a:rPr lang="da-DK" sz="1000" b="0" dirty="0" err="1">
                <a:solidFill>
                  <a:schemeClr val="tx1"/>
                </a:solidFill>
              </a:rPr>
              <a:t>Fomater</a:t>
            </a:r>
            <a:r>
              <a:rPr lang="da-DK" sz="1000" b="0" baseline="0" dirty="0">
                <a:solidFill>
                  <a:schemeClr val="tx1"/>
                </a:solidFill>
              </a:rPr>
              <a:t> baggrund”</a:t>
            </a:r>
            <a:r>
              <a:rPr lang="da-DK" sz="1000" b="0" dirty="0">
                <a:solidFill>
                  <a:schemeClr val="tx1"/>
                </a:solidFill>
              </a:rPr>
              <a:t>”</a:t>
            </a:r>
          </a:p>
          <a:p>
            <a:pPr marL="228600" indent="-228600" algn="r" eaLnBrk="1" hangingPunct="1">
              <a:buAutoNum type="arabicPeriod"/>
              <a:defRPr/>
            </a:pPr>
            <a:r>
              <a:rPr lang="da-DK" sz="1000" b="0" dirty="0">
                <a:solidFill>
                  <a:schemeClr val="tx1"/>
                </a:solidFill>
              </a:rPr>
              <a:t>Fra ”farvespandend” i</a:t>
            </a:r>
            <a:r>
              <a:rPr lang="da-DK" sz="1000" b="0" baseline="0" dirty="0">
                <a:solidFill>
                  <a:schemeClr val="tx1"/>
                </a:solidFill>
              </a:rPr>
              <a:t> </a:t>
            </a:r>
            <a:r>
              <a:rPr lang="da-DK" sz="1000" b="0" baseline="0" dirty="0" err="1">
                <a:solidFill>
                  <a:schemeClr val="tx1"/>
                </a:solidFill>
              </a:rPr>
              <a:t>fomater</a:t>
            </a:r>
            <a:r>
              <a:rPr lang="da-DK" sz="1000" b="0" baseline="0" dirty="0">
                <a:solidFill>
                  <a:schemeClr val="tx1"/>
                </a:solidFill>
              </a:rPr>
              <a:t> baggrund</a:t>
            </a:r>
            <a:r>
              <a:rPr lang="da-DK" sz="1000" b="0" dirty="0">
                <a:solidFill>
                  <a:schemeClr val="tx1"/>
                </a:solidFill>
              </a:rPr>
              <a:t> vælg en af </a:t>
            </a:r>
            <a:r>
              <a:rPr lang="da-DK" sz="1000" b="0" dirty="0" err="1">
                <a:solidFill>
                  <a:schemeClr val="tx1"/>
                </a:solidFill>
              </a:rPr>
              <a:t>temafarvene</a:t>
            </a:r>
            <a:r>
              <a:rPr lang="da-DK" sz="1000" b="0" dirty="0">
                <a:solidFill>
                  <a:schemeClr val="tx1"/>
                </a:solidFill>
              </a:rPr>
              <a:t> for at farvelægge baggrunden</a:t>
            </a:r>
          </a:p>
        </p:txBody>
      </p:sp>
      <p:pic>
        <p:nvPicPr>
          <p:cNvPr id="11" name="Picture 10"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pic>
        <p:nvPicPr>
          <p:cNvPr id="10" name="Picture 49" descr="LF_Logo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pic>
        <p:nvPicPr>
          <p:cNvPr id="8" name="Billed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76414" y="2063544"/>
            <a:ext cx="8637586" cy="2376456"/>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Forside - Fuldt billede og små bokse">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FEB9CCEF-7AB3-41F7-BFC7-34EBBE62B4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46"/>
            <a:ext cx="12190413" cy="6857107"/>
          </a:xfrm>
          <a:prstGeom prst="rect">
            <a:avLst/>
          </a:prstGeom>
        </p:spPr>
      </p:pic>
      <p:sp>
        <p:nvSpPr>
          <p:cNvPr id="20" name="Rektangel 19">
            <a:extLst>
              <a:ext uri="{FF2B5EF4-FFF2-40B4-BE49-F238E27FC236}">
                <a16:creationId xmlns:a16="http://schemas.microsoft.com/office/drawing/2014/main" id="{6CBA84B9-04BB-413B-AE2B-E54A0ECF217B}"/>
              </a:ext>
            </a:extLst>
          </p:cNvPr>
          <p:cNvSpPr/>
          <p:nvPr userDrawn="1"/>
        </p:nvSpPr>
        <p:spPr>
          <a:xfrm>
            <a:off x="921212" y="-36648"/>
            <a:ext cx="6377363" cy="4496354"/>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2" name="Title 1"/>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37" name="Text Placeholder 6"/>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2" name="Text Placeholder 6">
            <a:extLst>
              <a:ext uri="{FF2B5EF4-FFF2-40B4-BE49-F238E27FC236}">
                <a16:creationId xmlns:a16="http://schemas.microsoft.com/office/drawing/2014/main" id="{1E56204B-D664-46BE-9306-61AD5C5360C2}"/>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8" name="Rektangel 17">
            <a:extLst>
              <a:ext uri="{FF2B5EF4-FFF2-40B4-BE49-F238E27FC236}">
                <a16:creationId xmlns:a16="http://schemas.microsoft.com/office/drawing/2014/main" id="{854CE882-5FD9-4B9F-B15E-5F42C333152A}"/>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18450764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11104642" cy="4148139"/>
          </a:xfrm>
        </p:spPr>
        <p:txBody>
          <a:bodyPr/>
          <a:lstStyle>
            <a:lvl1pPr>
              <a:spcAft>
                <a:spcPts val="600"/>
              </a:spcAft>
              <a:defRPr sz="2400"/>
            </a:lvl1pPr>
            <a:lvl2pPr>
              <a:spcAft>
                <a:spcPts val="600"/>
              </a:spcAft>
              <a:defRPr sz="2400"/>
            </a:lvl2pPr>
            <a:lvl3pPr>
              <a:spcAft>
                <a:spcPts val="600"/>
              </a:spcAft>
              <a:defRPr sz="2000"/>
            </a:lvl3pPr>
            <a:lvl4pPr>
              <a:spcAft>
                <a:spcPts val="600"/>
              </a:spcAft>
              <a:defRPr sz="1800"/>
            </a:lvl4pPr>
            <a:lvl5pPr>
              <a:spcAft>
                <a:spcPts val="600"/>
              </a:spcAft>
              <a:defRPr sz="1800"/>
            </a:lvl5p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Tree>
    <p:extLst>
      <p:ext uri="{BB962C8B-B14F-4D97-AF65-F5344CB8AC3E}">
        <p14:creationId xmlns:p14="http://schemas.microsoft.com/office/powerpoint/2010/main" val="14194484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orside - Indsæt valgfrit billede og logo - Negativ">
    <p:spTree>
      <p:nvGrpSpPr>
        <p:cNvPr id="1" name=""/>
        <p:cNvGrpSpPr/>
        <p:nvPr/>
      </p:nvGrpSpPr>
      <p:grpSpPr>
        <a:xfrm>
          <a:off x="0" y="0"/>
          <a:ext cx="0" cy="0"/>
          <a:chOff x="0" y="0"/>
          <a:chExt cx="0" cy="0"/>
        </a:xfrm>
      </p:grpSpPr>
      <p:sp>
        <p:nvSpPr>
          <p:cNvPr id="4" name="Picture Placeholder 3"/>
          <p:cNvSpPr>
            <a:spLocks noGrp="1" noChangeAspect="1"/>
          </p:cNvSpPr>
          <p:nvPr>
            <p:ph type="pic" sz="quarter" idx="14" hasCustomPrompt="1"/>
          </p:nvPr>
        </p:nvSpPr>
        <p:spPr>
          <a:xfrm>
            <a:off x="0" y="0"/>
            <a:ext cx="12204700" cy="6858000"/>
          </a:xfrm>
          <a:ln>
            <a:noFill/>
          </a:ln>
        </p:spPr>
        <p:txBody>
          <a:bodyPr tIns="720000">
            <a:normAutofit/>
          </a:bodyPr>
          <a:lstStyle>
            <a:lvl1pPr marL="0" marR="0" indent="0" algn="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a:t>Indsæt et baggrundsbillede ved at klikke på    </a:t>
            </a:r>
            <a:br>
              <a:rPr lang="da-DK" noProof="0"/>
            </a:br>
            <a:r>
              <a:rPr lang="da-DK" noProof="0"/>
              <a:t>det hvide felt og indsæt billede via ”indsæt </a:t>
            </a:r>
            <a:br>
              <a:rPr lang="da-DK" noProof="0"/>
            </a:br>
            <a:r>
              <a:rPr lang="da-DK" noProof="0"/>
              <a:t>billede” i menulinjen eller træk billedet ind</a:t>
            </a:r>
          </a:p>
        </p:txBody>
      </p:sp>
      <p:sp>
        <p:nvSpPr>
          <p:cNvPr id="13" name="Pladsholder til billede 7">
            <a:extLst>
              <a:ext uri="{FF2B5EF4-FFF2-40B4-BE49-F238E27FC236}">
                <a16:creationId xmlns:a16="http://schemas.microsoft.com/office/drawing/2014/main" id="{D151542C-D8FC-4DF6-B231-353868BC92D3}"/>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14" name="Pladsholder til billede 7">
            <a:extLst>
              <a:ext uri="{FF2B5EF4-FFF2-40B4-BE49-F238E27FC236}">
                <a16:creationId xmlns:a16="http://schemas.microsoft.com/office/drawing/2014/main" id="{4BBED94B-CFEE-49E6-A62E-41C788825A14}"/>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5" name="Text Placeholder 13">
            <a:extLst>
              <a:ext uri="{FF2B5EF4-FFF2-40B4-BE49-F238E27FC236}">
                <a16:creationId xmlns:a16="http://schemas.microsoft.com/office/drawing/2014/main" id="{BBF42C7A-6E59-480F-B7C6-B03C2965BEEE}"/>
              </a:ext>
            </a:extLst>
          </p:cNvPr>
          <p:cNvSpPr>
            <a:spLocks noGrp="1"/>
          </p:cNvSpPr>
          <p:nvPr>
            <p:ph type="body" sz="quarter" idx="36"/>
          </p:nvPr>
        </p:nvSpPr>
        <p:spPr>
          <a:xfrm>
            <a:off x="10834226" y="5999432"/>
            <a:ext cx="892800" cy="374400"/>
          </a:xfrm>
          <a:blipFill>
            <a:blip r:embed="rId2" cstate="email">
              <a:extLst>
                <a:ext uri="{28A0092B-C50C-407E-A947-70E740481C1C}">
                  <a14:useLocalDpi xmlns:a14="http://schemas.microsoft.com/office/drawing/2010/main"/>
                </a:ext>
              </a:extLst>
            </a:blip>
            <a:stretch>
              <a:fillRect/>
            </a:stretch>
          </a:blipFill>
        </p:spPr>
        <p:txBody>
          <a:bodyPr tIns="0"/>
          <a:lstStyle>
            <a:lvl1pPr marL="0" indent="0">
              <a:buFont typeface="Arial" pitchFamily="34" charset="0"/>
              <a:buNone/>
              <a:defRPr sz="100"/>
            </a:lvl1pPr>
          </a:lstStyle>
          <a:p>
            <a:pPr lvl="0"/>
            <a:r>
              <a:rPr lang="da-DK"/>
              <a:t>Klik for at redigere teksttypografierne i masteren</a:t>
            </a:r>
          </a:p>
        </p:txBody>
      </p:sp>
      <p:sp>
        <p:nvSpPr>
          <p:cNvPr id="16" name="Text Placeholder 13">
            <a:extLst>
              <a:ext uri="{FF2B5EF4-FFF2-40B4-BE49-F238E27FC236}">
                <a16:creationId xmlns:a16="http://schemas.microsoft.com/office/drawing/2014/main" id="{5BFDF063-ACAB-4EDE-A22B-A21C89B4E0BE}"/>
              </a:ext>
            </a:extLst>
          </p:cNvPr>
          <p:cNvSpPr>
            <a:spLocks noGrp="1"/>
          </p:cNvSpPr>
          <p:nvPr>
            <p:ph type="body" sz="quarter" idx="24"/>
          </p:nvPr>
        </p:nvSpPr>
        <p:spPr>
          <a:xfrm>
            <a:off x="934063" y="-9525"/>
            <a:ext cx="6379200" cy="4496400"/>
          </a:xfrm>
          <a:solidFill>
            <a:schemeClr val="accent2">
              <a:alpha val="8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37" name="Text Placeholder 6"/>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2" name="Text Placeholder 6">
            <a:extLst>
              <a:ext uri="{FF2B5EF4-FFF2-40B4-BE49-F238E27FC236}">
                <a16:creationId xmlns:a16="http://schemas.microsoft.com/office/drawing/2014/main" id="{1E56204B-D664-46BE-9306-61AD5C5360C2}"/>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Tree>
    <p:extLst>
      <p:ext uri="{BB962C8B-B14F-4D97-AF65-F5344CB8AC3E}">
        <p14:creationId xmlns:p14="http://schemas.microsoft.com/office/powerpoint/2010/main" val="20943735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orside - Indsæt valgfrit billede og logo">
    <p:spTree>
      <p:nvGrpSpPr>
        <p:cNvPr id="1" name=""/>
        <p:cNvGrpSpPr/>
        <p:nvPr/>
      </p:nvGrpSpPr>
      <p:grpSpPr>
        <a:xfrm>
          <a:off x="0" y="0"/>
          <a:ext cx="0" cy="0"/>
          <a:chOff x="0" y="0"/>
          <a:chExt cx="0" cy="0"/>
        </a:xfrm>
      </p:grpSpPr>
      <p:sp>
        <p:nvSpPr>
          <p:cNvPr id="4" name="Picture Placeholder 3"/>
          <p:cNvSpPr>
            <a:spLocks noGrp="1" noChangeAspect="1"/>
          </p:cNvSpPr>
          <p:nvPr>
            <p:ph type="pic" sz="quarter" idx="14" hasCustomPrompt="1"/>
          </p:nvPr>
        </p:nvSpPr>
        <p:spPr>
          <a:xfrm>
            <a:off x="0" y="0"/>
            <a:ext cx="12204700" cy="6858000"/>
          </a:xfrm>
          <a:ln>
            <a:noFill/>
          </a:ln>
        </p:spPr>
        <p:txBody>
          <a:bodyPr tIns="720000">
            <a:normAutofit/>
          </a:bodyPr>
          <a:lstStyle>
            <a:lvl1pPr marL="0" marR="0" indent="0" algn="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a:t>Indsæt et baggrundsbillede ved at klikke på    </a:t>
            </a:r>
            <a:br>
              <a:rPr lang="da-DK" noProof="0"/>
            </a:br>
            <a:r>
              <a:rPr lang="da-DK" noProof="0"/>
              <a:t>det hvide felt og indsæt billede via ”indsæt </a:t>
            </a:r>
            <a:br>
              <a:rPr lang="da-DK" noProof="0"/>
            </a:br>
            <a:r>
              <a:rPr lang="da-DK" noProof="0"/>
              <a:t>billede” i menulinjen eller træk billedet ind</a:t>
            </a:r>
          </a:p>
        </p:txBody>
      </p:sp>
      <p:sp>
        <p:nvSpPr>
          <p:cNvPr id="13" name="Pladsholder til billede 7">
            <a:extLst>
              <a:ext uri="{FF2B5EF4-FFF2-40B4-BE49-F238E27FC236}">
                <a16:creationId xmlns:a16="http://schemas.microsoft.com/office/drawing/2014/main" id="{D151542C-D8FC-4DF6-B231-353868BC92D3}"/>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tx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14" name="Pladsholder til billede 7">
            <a:extLst>
              <a:ext uri="{FF2B5EF4-FFF2-40B4-BE49-F238E27FC236}">
                <a16:creationId xmlns:a16="http://schemas.microsoft.com/office/drawing/2014/main" id="{4BBED94B-CFEE-49E6-A62E-41C788825A14}"/>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tx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5" name="Text Placeholder 13">
            <a:extLst>
              <a:ext uri="{FF2B5EF4-FFF2-40B4-BE49-F238E27FC236}">
                <a16:creationId xmlns:a16="http://schemas.microsoft.com/office/drawing/2014/main" id="{BBF42C7A-6E59-480F-B7C6-B03C2965BEEE}"/>
              </a:ext>
            </a:extLst>
          </p:cNvPr>
          <p:cNvSpPr>
            <a:spLocks noGrp="1"/>
          </p:cNvSpPr>
          <p:nvPr>
            <p:ph type="body" sz="quarter" idx="36"/>
          </p:nvPr>
        </p:nvSpPr>
        <p:spPr>
          <a:xfrm>
            <a:off x="10834226" y="5999432"/>
            <a:ext cx="892800" cy="374400"/>
          </a:xfrm>
          <a:blipFill>
            <a:blip r:embed="rId2" cstate="email">
              <a:extLst>
                <a:ext uri="{28A0092B-C50C-407E-A947-70E740481C1C}">
                  <a14:useLocalDpi xmlns:a14="http://schemas.microsoft.com/office/drawing/2010/main"/>
                </a:ext>
              </a:extLst>
            </a:blip>
            <a:stretch>
              <a:fillRect/>
            </a:stretch>
          </a:blipFill>
        </p:spPr>
        <p:txBody>
          <a:bodyPr tIns="0"/>
          <a:lstStyle>
            <a:lvl1pPr marL="0" indent="0">
              <a:buFont typeface="Arial" pitchFamily="34" charset="0"/>
              <a:buNone/>
              <a:defRPr sz="100"/>
            </a:lvl1pPr>
          </a:lstStyle>
          <a:p>
            <a:pPr lvl="0"/>
            <a:r>
              <a:rPr lang="da-DK"/>
              <a:t>Klik for at redigere teksttypografierne i masteren</a:t>
            </a:r>
          </a:p>
        </p:txBody>
      </p:sp>
      <p:sp>
        <p:nvSpPr>
          <p:cNvPr id="16" name="Text Placeholder 13">
            <a:extLst>
              <a:ext uri="{FF2B5EF4-FFF2-40B4-BE49-F238E27FC236}">
                <a16:creationId xmlns:a16="http://schemas.microsoft.com/office/drawing/2014/main" id="{5BFDF063-ACAB-4EDE-A22B-A21C89B4E0BE}"/>
              </a:ext>
            </a:extLst>
          </p:cNvPr>
          <p:cNvSpPr>
            <a:spLocks noGrp="1"/>
          </p:cNvSpPr>
          <p:nvPr>
            <p:ph type="body" sz="quarter" idx="24"/>
          </p:nvPr>
        </p:nvSpPr>
        <p:spPr>
          <a:xfrm>
            <a:off x="934063" y="-9525"/>
            <a:ext cx="6379200" cy="4496400"/>
          </a:xfrm>
          <a:solidFill>
            <a:schemeClr val="accent2">
              <a:alpha val="8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37" name="Text Placeholder 6"/>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2" name="Text Placeholder 6">
            <a:extLst>
              <a:ext uri="{FF2B5EF4-FFF2-40B4-BE49-F238E27FC236}">
                <a16:creationId xmlns:a16="http://schemas.microsoft.com/office/drawing/2014/main" id="{1E56204B-D664-46BE-9306-61AD5C5360C2}"/>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Tree>
    <p:extLst>
      <p:ext uri="{BB962C8B-B14F-4D97-AF65-F5344CB8AC3E}">
        <p14:creationId xmlns:p14="http://schemas.microsoft.com/office/powerpoint/2010/main" val="16761972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Forside - Fuldt billede og små bokse">
    <p:spTree>
      <p:nvGrpSpPr>
        <p:cNvPr id="1" name=""/>
        <p:cNvGrpSpPr/>
        <p:nvPr/>
      </p:nvGrpSpPr>
      <p:grpSpPr>
        <a:xfrm>
          <a:off x="0" y="0"/>
          <a:ext cx="0" cy="0"/>
          <a:chOff x="0" y="0"/>
          <a:chExt cx="0" cy="0"/>
        </a:xfrm>
      </p:grpSpPr>
      <p:pic>
        <p:nvPicPr>
          <p:cNvPr id="5" name="Billede 4" descr="Et billede, der indeholder udendørs, græs, jord, parkeret&#10;&#10;Automatisk genereret beskrivelse">
            <a:extLst>
              <a:ext uri="{FF2B5EF4-FFF2-40B4-BE49-F238E27FC236}">
                <a16:creationId xmlns:a16="http://schemas.microsoft.com/office/drawing/2014/main" id="{F76398C3-1F56-4B90-AF71-D637EAB4D8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0413" cy="6858001"/>
          </a:xfrm>
          <a:prstGeom prst="rect">
            <a:avLst/>
          </a:prstGeom>
        </p:spPr>
      </p:pic>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1" name="Rektangel 10">
            <a:extLst>
              <a:ext uri="{FF2B5EF4-FFF2-40B4-BE49-F238E27FC236}">
                <a16:creationId xmlns:a16="http://schemas.microsoft.com/office/drawing/2014/main" id="{3E91851B-E652-4184-BCEA-66608DEFF098}"/>
              </a:ext>
            </a:extLst>
          </p:cNvPr>
          <p:cNvSpPr/>
          <p:nvPr userDrawn="1"/>
        </p:nvSpPr>
        <p:spPr>
          <a:xfrm>
            <a:off x="921212" y="-36648"/>
            <a:ext cx="6377363" cy="4496354"/>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13" name="Title 1">
            <a:extLst>
              <a:ext uri="{FF2B5EF4-FFF2-40B4-BE49-F238E27FC236}">
                <a16:creationId xmlns:a16="http://schemas.microsoft.com/office/drawing/2014/main" id="{8860FFEE-A2AC-43D7-897C-D130B8C412D3}"/>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4" name="Text Placeholder 6">
            <a:extLst>
              <a:ext uri="{FF2B5EF4-FFF2-40B4-BE49-F238E27FC236}">
                <a16:creationId xmlns:a16="http://schemas.microsoft.com/office/drawing/2014/main" id="{1FAD0AD5-FBF2-44C0-B15E-F1EB61BB8D44}"/>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6" name="Text Placeholder 6">
            <a:extLst>
              <a:ext uri="{FF2B5EF4-FFF2-40B4-BE49-F238E27FC236}">
                <a16:creationId xmlns:a16="http://schemas.microsoft.com/office/drawing/2014/main" id="{C582E648-2E97-4B76-AD8D-C4772A1EC83A}"/>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7" name="Rektangel 16">
            <a:extLst>
              <a:ext uri="{FF2B5EF4-FFF2-40B4-BE49-F238E27FC236}">
                <a16:creationId xmlns:a16="http://schemas.microsoft.com/office/drawing/2014/main" id="{BC30FB38-11DF-4F05-A11A-FE50F96E1A16}"/>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2335290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2_Forside - Fuldt billede og små bokse">
    <p:spTree>
      <p:nvGrpSpPr>
        <p:cNvPr id="1" name=""/>
        <p:cNvGrpSpPr/>
        <p:nvPr/>
      </p:nvGrpSpPr>
      <p:grpSpPr>
        <a:xfrm>
          <a:off x="0" y="0"/>
          <a:ext cx="0" cy="0"/>
          <a:chOff x="0" y="0"/>
          <a:chExt cx="0" cy="0"/>
        </a:xfrm>
      </p:grpSpPr>
      <p:pic>
        <p:nvPicPr>
          <p:cNvPr id="5" name="Billede 4" descr="Et billede, der indeholder person&#10;&#10;Automatisk genereret beskrivelse">
            <a:extLst>
              <a:ext uri="{FF2B5EF4-FFF2-40B4-BE49-F238E27FC236}">
                <a16:creationId xmlns:a16="http://schemas.microsoft.com/office/drawing/2014/main" id="{BADF78D2-6A89-4551-A31F-A8BAD841257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0413" cy="6858001"/>
          </a:xfrm>
          <a:prstGeom prst="rect">
            <a:avLst/>
          </a:prstGeom>
        </p:spPr>
      </p:pic>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1" name="Rektangel 10">
            <a:extLst>
              <a:ext uri="{FF2B5EF4-FFF2-40B4-BE49-F238E27FC236}">
                <a16:creationId xmlns:a16="http://schemas.microsoft.com/office/drawing/2014/main" id="{3E91851B-E652-4184-BCEA-66608DEFF098}"/>
              </a:ext>
            </a:extLst>
          </p:cNvPr>
          <p:cNvSpPr/>
          <p:nvPr userDrawn="1"/>
        </p:nvSpPr>
        <p:spPr>
          <a:xfrm>
            <a:off x="921212" y="-36648"/>
            <a:ext cx="6377363" cy="4496354"/>
          </a:xfrm>
          <a:prstGeom prst="rect">
            <a:avLst/>
          </a:pr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14" name="Title 1">
            <a:extLst>
              <a:ext uri="{FF2B5EF4-FFF2-40B4-BE49-F238E27FC236}">
                <a16:creationId xmlns:a16="http://schemas.microsoft.com/office/drawing/2014/main" id="{4B0DBC7E-45A1-45B7-88BC-014A2269DD3B}"/>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6" name="Text Placeholder 6">
            <a:extLst>
              <a:ext uri="{FF2B5EF4-FFF2-40B4-BE49-F238E27FC236}">
                <a16:creationId xmlns:a16="http://schemas.microsoft.com/office/drawing/2014/main" id="{B82EB2A7-9407-4EF7-8A78-38A0ADAA0FF7}"/>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7" name="Text Placeholder 6">
            <a:extLst>
              <a:ext uri="{FF2B5EF4-FFF2-40B4-BE49-F238E27FC236}">
                <a16:creationId xmlns:a16="http://schemas.microsoft.com/office/drawing/2014/main" id="{2C5A0169-CD00-4F6A-AE4D-64B34F5E0BDE}"/>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9" name="Text Placeholder 13">
            <a:extLst>
              <a:ext uri="{FF2B5EF4-FFF2-40B4-BE49-F238E27FC236}">
                <a16:creationId xmlns:a16="http://schemas.microsoft.com/office/drawing/2014/main" id="{D111AF64-927D-4EFC-820D-6F48BF3585E6}"/>
              </a:ext>
            </a:extLst>
          </p:cNvPr>
          <p:cNvSpPr>
            <a:spLocks noGrp="1"/>
          </p:cNvSpPr>
          <p:nvPr>
            <p:ph type="body" sz="quarter" idx="36"/>
          </p:nvPr>
        </p:nvSpPr>
        <p:spPr>
          <a:xfrm>
            <a:off x="10834226" y="5999432"/>
            <a:ext cx="892800" cy="374400"/>
          </a:xfrm>
          <a:blipFill>
            <a:blip r:embed="rId3" cstate="email">
              <a:extLst>
                <a:ext uri="{28A0092B-C50C-407E-A947-70E740481C1C}">
                  <a14:useLocalDpi xmlns:a14="http://schemas.microsoft.com/office/drawing/2010/main"/>
                </a:ext>
              </a:extLst>
            </a:blip>
            <a:stretch>
              <a:fillRect/>
            </a:stretch>
          </a:blipFill>
        </p:spPr>
        <p:txBody>
          <a:bodyPr tIns="0"/>
          <a:lstStyle>
            <a:lvl1pPr marL="0" indent="0">
              <a:buFont typeface="Arial" pitchFamily="34" charset="0"/>
              <a:buNone/>
              <a:defRPr sz="100"/>
            </a:lvl1pPr>
          </a:lstStyle>
          <a:p>
            <a:pPr lvl="0"/>
            <a:r>
              <a:rPr lang="da-DK"/>
              <a:t>Klik for at redigere teksttypografierne i masteren</a:t>
            </a:r>
          </a:p>
        </p:txBody>
      </p:sp>
    </p:spTree>
    <p:extLst>
      <p:ext uri="{BB962C8B-B14F-4D97-AF65-F5344CB8AC3E}">
        <p14:creationId xmlns:p14="http://schemas.microsoft.com/office/powerpoint/2010/main" val="34342073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3_Forside - Fuldt billede og små bokse">
    <p:spTree>
      <p:nvGrpSpPr>
        <p:cNvPr id="1" name=""/>
        <p:cNvGrpSpPr/>
        <p:nvPr/>
      </p:nvGrpSpPr>
      <p:grpSpPr>
        <a:xfrm>
          <a:off x="0" y="0"/>
          <a:ext cx="0" cy="0"/>
          <a:chOff x="0" y="0"/>
          <a:chExt cx="0" cy="0"/>
        </a:xfrm>
      </p:grpSpPr>
      <p:pic>
        <p:nvPicPr>
          <p:cNvPr id="5" name="Billede 4" descr="Et billede, der indeholder græs&#10;&#10;Automatisk genereret beskrivelse">
            <a:extLst>
              <a:ext uri="{FF2B5EF4-FFF2-40B4-BE49-F238E27FC236}">
                <a16:creationId xmlns:a16="http://schemas.microsoft.com/office/drawing/2014/main" id="{60E81C7A-E36D-4636-A092-01F47D505BD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0413" cy="6858000"/>
          </a:xfrm>
          <a:prstGeom prst="rect">
            <a:avLst/>
          </a:prstGeom>
        </p:spPr>
      </p:pic>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1" name="Rektangel 10">
            <a:extLst>
              <a:ext uri="{FF2B5EF4-FFF2-40B4-BE49-F238E27FC236}">
                <a16:creationId xmlns:a16="http://schemas.microsoft.com/office/drawing/2014/main" id="{3E91851B-E652-4184-BCEA-66608DEFF098}"/>
              </a:ext>
            </a:extLst>
          </p:cNvPr>
          <p:cNvSpPr/>
          <p:nvPr userDrawn="1"/>
        </p:nvSpPr>
        <p:spPr>
          <a:xfrm>
            <a:off x="921212" y="-36648"/>
            <a:ext cx="6377363" cy="4496354"/>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13" name="Title 1">
            <a:extLst>
              <a:ext uri="{FF2B5EF4-FFF2-40B4-BE49-F238E27FC236}">
                <a16:creationId xmlns:a16="http://schemas.microsoft.com/office/drawing/2014/main" id="{26834E11-498C-4198-A032-ED14BDD91E58}"/>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4" name="Text Placeholder 6">
            <a:extLst>
              <a:ext uri="{FF2B5EF4-FFF2-40B4-BE49-F238E27FC236}">
                <a16:creationId xmlns:a16="http://schemas.microsoft.com/office/drawing/2014/main" id="{65292C3B-D5F0-45FD-950E-7BF90855BAB8}"/>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6" name="Text Placeholder 6">
            <a:extLst>
              <a:ext uri="{FF2B5EF4-FFF2-40B4-BE49-F238E27FC236}">
                <a16:creationId xmlns:a16="http://schemas.microsoft.com/office/drawing/2014/main" id="{DF798D23-BE42-4BA5-8D89-2452CD4B11FC}"/>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7" name="Rektangel 16">
            <a:extLst>
              <a:ext uri="{FF2B5EF4-FFF2-40B4-BE49-F238E27FC236}">
                <a16:creationId xmlns:a16="http://schemas.microsoft.com/office/drawing/2014/main" id="{2693AC7A-DA7F-441C-AA4A-80123F4E87BB}"/>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37559255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4_Forside - Fuldt billede og små bokse">
    <p:spTree>
      <p:nvGrpSpPr>
        <p:cNvPr id="1" name=""/>
        <p:cNvGrpSpPr/>
        <p:nvPr/>
      </p:nvGrpSpPr>
      <p:grpSpPr>
        <a:xfrm>
          <a:off x="0" y="0"/>
          <a:ext cx="0" cy="0"/>
          <a:chOff x="0" y="0"/>
          <a:chExt cx="0" cy="0"/>
        </a:xfrm>
      </p:grpSpPr>
      <p:pic>
        <p:nvPicPr>
          <p:cNvPr id="5" name="Billede 4" descr="Et billede, der indeholder himmel, udendørs, græs, natur&#10;&#10;Automatisk genereret beskrivelse">
            <a:extLst>
              <a:ext uri="{FF2B5EF4-FFF2-40B4-BE49-F238E27FC236}">
                <a16:creationId xmlns:a16="http://schemas.microsoft.com/office/drawing/2014/main" id="{D532DDA4-1499-4A71-98F1-A9BC650655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160"/>
            <a:ext cx="12190413" cy="6853680"/>
          </a:xfrm>
          <a:prstGeom prst="rect">
            <a:avLst/>
          </a:prstGeom>
        </p:spPr>
      </p:pic>
      <p:sp>
        <p:nvSpPr>
          <p:cNvPr id="13" name="Rektangel 12">
            <a:extLst>
              <a:ext uri="{FF2B5EF4-FFF2-40B4-BE49-F238E27FC236}">
                <a16:creationId xmlns:a16="http://schemas.microsoft.com/office/drawing/2014/main" id="{40CFF6E4-837A-4787-A133-ED5B8D91DB9E}"/>
              </a:ext>
            </a:extLst>
          </p:cNvPr>
          <p:cNvSpPr/>
          <p:nvPr userDrawn="1"/>
        </p:nvSpPr>
        <p:spPr>
          <a:xfrm>
            <a:off x="921213" y="-36648"/>
            <a:ext cx="6377362" cy="4496354"/>
          </a:xfrm>
          <a:prstGeom prst="rect">
            <a:avLst/>
          </a:prstGeom>
          <a:solidFill>
            <a:srgbClr val="4B3E3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solidFill>
                <a:schemeClr val="accent2"/>
              </a:solidFill>
            </a:endParaRPr>
          </a:p>
        </p:txBody>
      </p:sp>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6" name="Title 1">
            <a:extLst>
              <a:ext uri="{FF2B5EF4-FFF2-40B4-BE49-F238E27FC236}">
                <a16:creationId xmlns:a16="http://schemas.microsoft.com/office/drawing/2014/main" id="{8B585EC9-7D25-4075-BFFF-B2585D0CEC73}"/>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7" name="Text Placeholder 6">
            <a:extLst>
              <a:ext uri="{FF2B5EF4-FFF2-40B4-BE49-F238E27FC236}">
                <a16:creationId xmlns:a16="http://schemas.microsoft.com/office/drawing/2014/main" id="{B4DC2986-95FE-4857-8AA5-D37D9525C401}"/>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8" name="Text Placeholder 6">
            <a:extLst>
              <a:ext uri="{FF2B5EF4-FFF2-40B4-BE49-F238E27FC236}">
                <a16:creationId xmlns:a16="http://schemas.microsoft.com/office/drawing/2014/main" id="{30CDBDF5-5D80-41DE-B0F6-6EF232DC8468}"/>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9" name="Rektangel 18">
            <a:extLst>
              <a:ext uri="{FF2B5EF4-FFF2-40B4-BE49-F238E27FC236}">
                <a16:creationId xmlns:a16="http://schemas.microsoft.com/office/drawing/2014/main" id="{A64D6715-5AD4-49FA-8D81-C0C810D491C5}"/>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36109721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5_Forside - Fuldt billede og små bokse">
    <p:spTree>
      <p:nvGrpSpPr>
        <p:cNvPr id="1" name=""/>
        <p:cNvGrpSpPr/>
        <p:nvPr/>
      </p:nvGrpSpPr>
      <p:grpSpPr>
        <a:xfrm>
          <a:off x="0" y="0"/>
          <a:ext cx="0" cy="0"/>
          <a:chOff x="0" y="0"/>
          <a:chExt cx="0" cy="0"/>
        </a:xfrm>
      </p:grpSpPr>
      <p:pic>
        <p:nvPicPr>
          <p:cNvPr id="4" name="Billede 3" descr="Et billede, der indeholder mand, person&#10;&#10;Automatisk genereret beskrivelse">
            <a:extLst>
              <a:ext uri="{FF2B5EF4-FFF2-40B4-BE49-F238E27FC236}">
                <a16:creationId xmlns:a16="http://schemas.microsoft.com/office/drawing/2014/main" id="{9D40A8E7-2C0E-48B1-925E-926D41F461B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0413" cy="7002031"/>
          </a:xfrm>
          <a:prstGeom prst="rect">
            <a:avLst/>
          </a:prstGeom>
        </p:spPr>
      </p:pic>
      <p:sp>
        <p:nvSpPr>
          <p:cNvPr id="13" name="Rektangel 12">
            <a:extLst>
              <a:ext uri="{FF2B5EF4-FFF2-40B4-BE49-F238E27FC236}">
                <a16:creationId xmlns:a16="http://schemas.microsoft.com/office/drawing/2014/main" id="{40CFF6E4-837A-4787-A133-ED5B8D91DB9E}"/>
              </a:ext>
            </a:extLst>
          </p:cNvPr>
          <p:cNvSpPr/>
          <p:nvPr userDrawn="1"/>
        </p:nvSpPr>
        <p:spPr>
          <a:xfrm>
            <a:off x="921213" y="-36648"/>
            <a:ext cx="6377362" cy="4496354"/>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solidFill>
                <a:schemeClr val="accent2"/>
              </a:solidFill>
            </a:endParaRPr>
          </a:p>
        </p:txBody>
      </p:sp>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4" name="Title 1">
            <a:extLst>
              <a:ext uri="{FF2B5EF4-FFF2-40B4-BE49-F238E27FC236}">
                <a16:creationId xmlns:a16="http://schemas.microsoft.com/office/drawing/2014/main" id="{DF52A3C5-DD60-4F5B-A4C6-E3C5DD3F5E6F}"/>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6" name="Text Placeholder 6">
            <a:extLst>
              <a:ext uri="{FF2B5EF4-FFF2-40B4-BE49-F238E27FC236}">
                <a16:creationId xmlns:a16="http://schemas.microsoft.com/office/drawing/2014/main" id="{7B93E016-FF5B-4C50-B8A0-EB349FFDE4D8}"/>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7" name="Text Placeholder 6">
            <a:extLst>
              <a:ext uri="{FF2B5EF4-FFF2-40B4-BE49-F238E27FC236}">
                <a16:creationId xmlns:a16="http://schemas.microsoft.com/office/drawing/2014/main" id="{59C20E4B-5B66-4361-8474-9B798A393963}"/>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8" name="Rektangel 17">
            <a:extLst>
              <a:ext uri="{FF2B5EF4-FFF2-40B4-BE49-F238E27FC236}">
                <a16:creationId xmlns:a16="http://schemas.microsoft.com/office/drawing/2014/main" id="{DF75E051-4135-4F6B-928B-46DBF4216DCA}"/>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7540316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6_Forside - Fuldt billede og små bokse">
    <p:spTree>
      <p:nvGrpSpPr>
        <p:cNvPr id="1" name=""/>
        <p:cNvGrpSpPr/>
        <p:nvPr/>
      </p:nvGrpSpPr>
      <p:grpSpPr>
        <a:xfrm>
          <a:off x="0" y="0"/>
          <a:ext cx="0" cy="0"/>
          <a:chOff x="0" y="0"/>
          <a:chExt cx="0" cy="0"/>
        </a:xfrm>
      </p:grpSpPr>
      <p:pic>
        <p:nvPicPr>
          <p:cNvPr id="4" name="Billede 3" descr="Et billede, der indeholder pattedyr, svin, gnaver&#10;&#10;Automatisk genereret beskrivelse">
            <a:extLst>
              <a:ext uri="{FF2B5EF4-FFF2-40B4-BE49-F238E27FC236}">
                <a16:creationId xmlns:a16="http://schemas.microsoft.com/office/drawing/2014/main" id="{56994175-C07F-454E-BCD9-DC6D9271E6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0413" cy="6858000"/>
          </a:xfrm>
          <a:prstGeom prst="rect">
            <a:avLst/>
          </a:prstGeom>
        </p:spPr>
      </p:pic>
      <p:sp>
        <p:nvSpPr>
          <p:cNvPr id="13" name="Rektangel 12">
            <a:extLst>
              <a:ext uri="{FF2B5EF4-FFF2-40B4-BE49-F238E27FC236}">
                <a16:creationId xmlns:a16="http://schemas.microsoft.com/office/drawing/2014/main" id="{40CFF6E4-837A-4787-A133-ED5B8D91DB9E}"/>
              </a:ext>
            </a:extLst>
          </p:cNvPr>
          <p:cNvSpPr/>
          <p:nvPr userDrawn="1"/>
        </p:nvSpPr>
        <p:spPr>
          <a:xfrm>
            <a:off x="921213" y="-36648"/>
            <a:ext cx="6377362" cy="4496354"/>
          </a:xfrm>
          <a:prstGeom prst="rect">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solidFill>
                <a:schemeClr val="accent2"/>
              </a:solidFill>
            </a:endParaRPr>
          </a:p>
        </p:txBody>
      </p:sp>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4" name="Title 1">
            <a:extLst>
              <a:ext uri="{FF2B5EF4-FFF2-40B4-BE49-F238E27FC236}">
                <a16:creationId xmlns:a16="http://schemas.microsoft.com/office/drawing/2014/main" id="{AD459EE7-6FDA-48BD-B92E-845FACA63582}"/>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accent2"/>
                </a:solidFill>
              </a:defRPr>
            </a:lvl1pPr>
          </a:lstStyle>
          <a:p>
            <a:r>
              <a:rPr lang="da-DK" noProof="0"/>
              <a:t>Klik for at redigere titeltypografien i masteren</a:t>
            </a:r>
          </a:p>
        </p:txBody>
      </p:sp>
      <p:sp>
        <p:nvSpPr>
          <p:cNvPr id="16" name="Text Placeholder 6">
            <a:extLst>
              <a:ext uri="{FF2B5EF4-FFF2-40B4-BE49-F238E27FC236}">
                <a16:creationId xmlns:a16="http://schemas.microsoft.com/office/drawing/2014/main" id="{2F7F2DE6-C0D5-405B-BCA9-1A8169B5FD24}"/>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accent2"/>
                </a:solidFill>
              </a:defRPr>
            </a:lvl1pPr>
            <a:lvl2pPr marL="252000" indent="0">
              <a:buNone/>
              <a:defRPr/>
            </a:lvl2pPr>
          </a:lstStyle>
          <a:p>
            <a:pPr lvl="0"/>
            <a:r>
              <a:rPr lang="da-DK"/>
              <a:t>Klik for at tilføje navn</a:t>
            </a:r>
          </a:p>
        </p:txBody>
      </p:sp>
      <p:sp>
        <p:nvSpPr>
          <p:cNvPr id="17" name="Text Placeholder 6">
            <a:extLst>
              <a:ext uri="{FF2B5EF4-FFF2-40B4-BE49-F238E27FC236}">
                <a16:creationId xmlns:a16="http://schemas.microsoft.com/office/drawing/2014/main" id="{29DAEA83-FF29-432A-B910-1DD7DE59A690}"/>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accent2"/>
                </a:solidFill>
                <a:latin typeface="+mn-lt"/>
                <a:ea typeface="+mn-ea"/>
                <a:cs typeface="+mn-cs"/>
              </a:defRPr>
            </a:lvl1pPr>
            <a:lvl2pPr marL="252000" indent="0">
              <a:buNone/>
              <a:defRPr/>
            </a:lvl2pPr>
          </a:lstStyle>
          <a:p>
            <a:pPr lvl="0"/>
            <a:r>
              <a:rPr lang="da-DK"/>
              <a:t>Klik for at tilføje dato</a:t>
            </a:r>
          </a:p>
        </p:txBody>
      </p:sp>
      <p:sp>
        <p:nvSpPr>
          <p:cNvPr id="18" name="Rektangel 17">
            <a:extLst>
              <a:ext uri="{FF2B5EF4-FFF2-40B4-BE49-F238E27FC236}">
                <a16:creationId xmlns:a16="http://schemas.microsoft.com/office/drawing/2014/main" id="{690C7A62-4FA1-4CDD-9F77-D62CE596A62E}"/>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12182677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7_Forside - Fuldt billede og små bokse">
    <p:spTree>
      <p:nvGrpSpPr>
        <p:cNvPr id="1" name=""/>
        <p:cNvGrpSpPr/>
        <p:nvPr/>
      </p:nvGrpSpPr>
      <p:grpSpPr>
        <a:xfrm>
          <a:off x="0" y="0"/>
          <a:ext cx="0" cy="0"/>
          <a:chOff x="0" y="0"/>
          <a:chExt cx="0" cy="0"/>
        </a:xfrm>
      </p:grpSpPr>
      <p:pic>
        <p:nvPicPr>
          <p:cNvPr id="4" name="Billede 3" descr="Et billede, der indeholder ko, kvæg, pattedyr, hvid&#10;&#10;Automatisk genereret beskrivelse">
            <a:extLst>
              <a:ext uri="{FF2B5EF4-FFF2-40B4-BE49-F238E27FC236}">
                <a16:creationId xmlns:a16="http://schemas.microsoft.com/office/drawing/2014/main" id="{CAC61E14-1DA9-480B-B20A-3457A3F7718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0413" cy="6858000"/>
          </a:xfrm>
          <a:prstGeom prst="rect">
            <a:avLst/>
          </a:prstGeom>
        </p:spPr>
      </p:pic>
      <p:sp>
        <p:nvSpPr>
          <p:cNvPr id="13" name="Rektangel 12">
            <a:extLst>
              <a:ext uri="{FF2B5EF4-FFF2-40B4-BE49-F238E27FC236}">
                <a16:creationId xmlns:a16="http://schemas.microsoft.com/office/drawing/2014/main" id="{40CFF6E4-837A-4787-A133-ED5B8D91DB9E}"/>
              </a:ext>
            </a:extLst>
          </p:cNvPr>
          <p:cNvSpPr/>
          <p:nvPr userDrawn="1"/>
        </p:nvSpPr>
        <p:spPr>
          <a:xfrm>
            <a:off x="921213" y="-36648"/>
            <a:ext cx="6377362" cy="4496354"/>
          </a:xfrm>
          <a:prstGeom prst="rect">
            <a:avLst/>
          </a:pr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solidFill>
                <a:schemeClr val="accent2"/>
              </a:solidFill>
            </a:endParaRPr>
          </a:p>
        </p:txBody>
      </p:sp>
      <p:sp>
        <p:nvSpPr>
          <p:cNvPr id="23" name="Pladsholder til billede 7">
            <a:extLst>
              <a:ext uri="{FF2B5EF4-FFF2-40B4-BE49-F238E27FC236}">
                <a16:creationId xmlns:a16="http://schemas.microsoft.com/office/drawing/2014/main" id="{2D3C8634-6A3D-4285-8FCC-17950D72F5C0}"/>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24" name="Pladsholder til billede 7">
            <a:extLst>
              <a:ext uri="{FF2B5EF4-FFF2-40B4-BE49-F238E27FC236}">
                <a16:creationId xmlns:a16="http://schemas.microsoft.com/office/drawing/2014/main" id="{46E59BC0-05D3-4ED2-A86F-1DEEC3F5D33A}"/>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sp>
        <p:nvSpPr>
          <p:cNvPr id="14" name="Title 1">
            <a:extLst>
              <a:ext uri="{FF2B5EF4-FFF2-40B4-BE49-F238E27FC236}">
                <a16:creationId xmlns:a16="http://schemas.microsoft.com/office/drawing/2014/main" id="{45C00161-39CE-425B-BBF1-A04CDFCA65B8}"/>
              </a:ext>
            </a:extLst>
          </p:cNvPr>
          <p:cNvSpPr>
            <a:spLocks noGrp="1"/>
          </p:cNvSpPr>
          <p:nvPr>
            <p:ph type="ctrTitle"/>
          </p:nvPr>
        </p:nvSpPr>
        <p:spPr>
          <a:xfrm>
            <a:off x="1223781" y="2144494"/>
            <a:ext cx="5914064" cy="433324"/>
          </a:xfrm>
        </p:spPr>
        <p:txBody>
          <a:bodyPr wrap="square" anchor="b">
            <a:spAutoFit/>
          </a:bodyPr>
          <a:lstStyle>
            <a:lvl1pPr>
              <a:lnSpc>
                <a:spcPct val="88000"/>
              </a:lnSpc>
              <a:defRPr sz="3200">
                <a:solidFill>
                  <a:schemeClr val="bg2"/>
                </a:solidFill>
              </a:defRPr>
            </a:lvl1pPr>
          </a:lstStyle>
          <a:p>
            <a:r>
              <a:rPr lang="da-DK" noProof="0"/>
              <a:t>Klik for at redigere titeltypografien i masteren</a:t>
            </a:r>
          </a:p>
        </p:txBody>
      </p:sp>
      <p:sp>
        <p:nvSpPr>
          <p:cNvPr id="16" name="Text Placeholder 6">
            <a:extLst>
              <a:ext uri="{FF2B5EF4-FFF2-40B4-BE49-F238E27FC236}">
                <a16:creationId xmlns:a16="http://schemas.microsoft.com/office/drawing/2014/main" id="{1BB885F5-4AD8-4EB9-8743-FDB25A90E710}"/>
              </a:ext>
            </a:extLst>
          </p:cNvPr>
          <p:cNvSpPr>
            <a:spLocks noGrp="1"/>
          </p:cNvSpPr>
          <p:nvPr>
            <p:ph type="body" sz="quarter" idx="27" hasCustomPrompt="1"/>
          </p:nvPr>
        </p:nvSpPr>
        <p:spPr>
          <a:xfrm>
            <a:off x="1223781" y="2868123"/>
            <a:ext cx="5914064" cy="416847"/>
          </a:xfrm>
        </p:spPr>
        <p:txBody>
          <a:bodyPr/>
          <a:lstStyle>
            <a:lvl1pPr marL="0" indent="0">
              <a:buNone/>
              <a:defRPr sz="2400" b="0">
                <a:solidFill>
                  <a:schemeClr val="bg2"/>
                </a:solidFill>
              </a:defRPr>
            </a:lvl1pPr>
            <a:lvl2pPr marL="252000" indent="0">
              <a:buNone/>
              <a:defRPr/>
            </a:lvl2pPr>
          </a:lstStyle>
          <a:p>
            <a:pPr lvl="0"/>
            <a:r>
              <a:rPr lang="da-DK"/>
              <a:t>Klik for at tilføje navn</a:t>
            </a:r>
          </a:p>
        </p:txBody>
      </p:sp>
      <p:sp>
        <p:nvSpPr>
          <p:cNvPr id="17" name="Text Placeholder 6">
            <a:extLst>
              <a:ext uri="{FF2B5EF4-FFF2-40B4-BE49-F238E27FC236}">
                <a16:creationId xmlns:a16="http://schemas.microsoft.com/office/drawing/2014/main" id="{2E443B1B-03E7-41CE-8608-665D7F289664}"/>
              </a:ext>
            </a:extLst>
          </p:cNvPr>
          <p:cNvSpPr>
            <a:spLocks noGrp="1"/>
          </p:cNvSpPr>
          <p:nvPr>
            <p:ph type="body" sz="quarter" idx="28" hasCustomPrompt="1"/>
          </p:nvPr>
        </p:nvSpPr>
        <p:spPr>
          <a:xfrm>
            <a:off x="1223781" y="3633003"/>
            <a:ext cx="5914064" cy="375820"/>
          </a:xfrm>
        </p:spPr>
        <p:txBody>
          <a:bodyPr/>
          <a:lstStyle>
            <a:lvl1pPr marL="0" indent="0">
              <a:buNone/>
              <a:defRPr lang="da-DK" sz="2000" b="1" kern="1200" dirty="0">
                <a:solidFill>
                  <a:schemeClr val="bg2"/>
                </a:solidFill>
                <a:latin typeface="+mn-lt"/>
                <a:ea typeface="+mn-ea"/>
                <a:cs typeface="+mn-cs"/>
              </a:defRPr>
            </a:lvl1pPr>
            <a:lvl2pPr marL="252000" indent="0">
              <a:buNone/>
              <a:defRPr/>
            </a:lvl2pPr>
          </a:lstStyle>
          <a:p>
            <a:pPr lvl="0"/>
            <a:r>
              <a:rPr lang="da-DK"/>
              <a:t>Klik for at tilføje dato</a:t>
            </a:r>
          </a:p>
        </p:txBody>
      </p:sp>
      <p:sp>
        <p:nvSpPr>
          <p:cNvPr id="18" name="Rektangel 17">
            <a:extLst>
              <a:ext uri="{FF2B5EF4-FFF2-40B4-BE49-F238E27FC236}">
                <a16:creationId xmlns:a16="http://schemas.microsoft.com/office/drawing/2014/main" id="{77F5946F-C8CE-4C7F-985F-898A3E2A3E1D}"/>
              </a:ext>
            </a:extLst>
          </p:cNvPr>
          <p:cNvSpPr/>
          <p:nvPr userDrawn="1"/>
        </p:nvSpPr>
        <p:spPr>
          <a:xfrm>
            <a:off x="10834226" y="5999432"/>
            <a:ext cx="892800" cy="374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Tree>
    <p:extLst>
      <p:ext uri="{BB962C8B-B14F-4D97-AF65-F5344CB8AC3E}">
        <p14:creationId xmlns:p14="http://schemas.microsoft.com/office/powerpoint/2010/main" val="33819375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Forside - Solid grøn farve samt baggrundbillede - tekst - Hvidt logo">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A8131F5D-0F49-45AA-9C86-6BEAFC033E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46"/>
            <a:ext cx="12190413" cy="6857107"/>
          </a:xfrm>
          <a:prstGeom prst="rect">
            <a:avLst/>
          </a:prstGeom>
        </p:spPr>
      </p:pic>
      <p:sp>
        <p:nvSpPr>
          <p:cNvPr id="8" name="Rektangel 7">
            <a:extLst>
              <a:ext uri="{FF2B5EF4-FFF2-40B4-BE49-F238E27FC236}">
                <a16:creationId xmlns:a16="http://schemas.microsoft.com/office/drawing/2014/main" id="{A13C3F9C-E768-4B43-A473-7B2B3548C118}"/>
              </a:ext>
            </a:extLst>
          </p:cNvPr>
          <p:cNvSpPr/>
          <p:nvPr userDrawn="1"/>
        </p:nvSpPr>
        <p:spPr>
          <a:xfrm>
            <a:off x="168675" y="125042"/>
            <a:ext cx="11880000" cy="6542843"/>
          </a:xfrm>
          <a:prstGeom prst="rect">
            <a:avLst/>
          </a:prstGeom>
          <a:solidFill>
            <a:srgbClr val="71AF8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10" name="Title 1">
            <a:extLst>
              <a:ext uri="{FF2B5EF4-FFF2-40B4-BE49-F238E27FC236}">
                <a16:creationId xmlns:a16="http://schemas.microsoft.com/office/drawing/2014/main" id="{F035665D-40FF-4C8F-A164-622585614FC5}"/>
              </a:ext>
            </a:extLst>
          </p:cNvPr>
          <p:cNvSpPr>
            <a:spLocks noGrp="1"/>
          </p:cNvSpPr>
          <p:nvPr>
            <p:ph type="ctrTitle" hasCustomPrompt="1"/>
          </p:nvPr>
        </p:nvSpPr>
        <p:spPr>
          <a:xfrm>
            <a:off x="3045836" y="2770030"/>
            <a:ext cx="8435922" cy="433324"/>
          </a:xfrm>
        </p:spPr>
        <p:txBody>
          <a:bodyPr wrap="square" anchor="b">
            <a:spAutoFit/>
          </a:bodyPr>
          <a:lstStyle>
            <a:lvl1pPr>
              <a:lnSpc>
                <a:spcPct val="88000"/>
              </a:lnSpc>
              <a:defRPr lang="da-DK" sz="3200" b="1" kern="1200" noProof="0" dirty="0">
                <a:solidFill>
                  <a:schemeClr val="bg1"/>
                </a:solidFill>
                <a:latin typeface="+mn-lt"/>
                <a:ea typeface="+mn-ea"/>
                <a:cs typeface="+mn-cs"/>
              </a:defRPr>
            </a:lvl1pPr>
          </a:lstStyle>
          <a:p>
            <a:r>
              <a:rPr lang="da-DK" noProof="0"/>
              <a:t>KLIK FOR AT TILFØJE TITEL PÅ OPLÆG</a:t>
            </a:r>
          </a:p>
        </p:txBody>
      </p:sp>
      <p:sp>
        <p:nvSpPr>
          <p:cNvPr id="11" name="Text Placeholder 6">
            <a:extLst>
              <a:ext uri="{FF2B5EF4-FFF2-40B4-BE49-F238E27FC236}">
                <a16:creationId xmlns:a16="http://schemas.microsoft.com/office/drawing/2014/main" id="{3917192D-52B3-447D-95AD-B8EC062384A9}"/>
              </a:ext>
            </a:extLst>
          </p:cNvPr>
          <p:cNvSpPr>
            <a:spLocks noGrp="1"/>
          </p:cNvSpPr>
          <p:nvPr>
            <p:ph type="body" sz="quarter" idx="27" hasCustomPrompt="1"/>
          </p:nvPr>
        </p:nvSpPr>
        <p:spPr>
          <a:xfrm>
            <a:off x="3045836" y="3237858"/>
            <a:ext cx="7351712" cy="527211"/>
          </a:xfrm>
        </p:spPr>
        <p:txBody>
          <a:bodyPr/>
          <a:lstStyle>
            <a:lvl1pPr marL="0" indent="0">
              <a:buNone/>
              <a:defRPr lang="da-DK" sz="3200" kern="1200" dirty="0">
                <a:solidFill>
                  <a:schemeClr val="bg1"/>
                </a:solidFill>
                <a:latin typeface="+mn-lt"/>
                <a:ea typeface="+mn-ea"/>
                <a:cs typeface="+mn-cs"/>
              </a:defRPr>
            </a:lvl1pPr>
            <a:lvl2pPr marL="252000" indent="0">
              <a:buNone/>
              <a:defRPr/>
            </a:lvl2pPr>
          </a:lstStyle>
          <a:p>
            <a:pPr lvl="0"/>
            <a:r>
              <a:rPr lang="da-DK"/>
              <a:t>Klik for at tilføje navn</a:t>
            </a:r>
          </a:p>
        </p:txBody>
      </p:sp>
      <p:sp>
        <p:nvSpPr>
          <p:cNvPr id="12" name="Text Placeholder 6">
            <a:extLst>
              <a:ext uri="{FF2B5EF4-FFF2-40B4-BE49-F238E27FC236}">
                <a16:creationId xmlns:a16="http://schemas.microsoft.com/office/drawing/2014/main" id="{39197730-2C90-40F3-A881-077E8DD1C991}"/>
              </a:ext>
            </a:extLst>
          </p:cNvPr>
          <p:cNvSpPr>
            <a:spLocks noGrp="1"/>
          </p:cNvSpPr>
          <p:nvPr>
            <p:ph type="body" sz="quarter" idx="28" hasCustomPrompt="1"/>
          </p:nvPr>
        </p:nvSpPr>
        <p:spPr>
          <a:xfrm>
            <a:off x="3045836" y="3804054"/>
            <a:ext cx="4477255" cy="375820"/>
          </a:xfrm>
        </p:spPr>
        <p:txBody>
          <a:bodyPr/>
          <a:lstStyle>
            <a:lvl1pPr marL="0" indent="0">
              <a:buNone/>
              <a:defRPr lang="da-DK" sz="2000" b="1" kern="1200" dirty="0">
                <a:solidFill>
                  <a:schemeClr val="tx2"/>
                </a:solidFill>
                <a:latin typeface="+mn-lt"/>
                <a:ea typeface="+mn-ea"/>
                <a:cs typeface="+mn-cs"/>
              </a:defRPr>
            </a:lvl1pPr>
            <a:lvl2pPr marL="252000" indent="0">
              <a:buNone/>
              <a:defRPr/>
            </a:lvl2pPr>
          </a:lstStyle>
          <a:p>
            <a:pPr lvl="0"/>
            <a:r>
              <a:rPr lang="da-DK"/>
              <a:t>Klik for at tilføje dato</a:t>
            </a:r>
          </a:p>
        </p:txBody>
      </p:sp>
      <p:sp>
        <p:nvSpPr>
          <p:cNvPr id="13" name="Pladsholder til billede 7">
            <a:extLst>
              <a:ext uri="{FF2B5EF4-FFF2-40B4-BE49-F238E27FC236}">
                <a16:creationId xmlns:a16="http://schemas.microsoft.com/office/drawing/2014/main" id="{D36832DA-C516-42AE-AF0C-6253CE7AC23D}"/>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14" name="Pladsholder til billede 7">
            <a:extLst>
              <a:ext uri="{FF2B5EF4-FFF2-40B4-BE49-F238E27FC236}">
                <a16:creationId xmlns:a16="http://schemas.microsoft.com/office/drawing/2014/main" id="{FFFBB3BC-849F-4139-8B0E-B0457208E4C7}"/>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pic>
        <p:nvPicPr>
          <p:cNvPr id="15" name="Billede 14">
            <a:extLst>
              <a:ext uri="{FF2B5EF4-FFF2-40B4-BE49-F238E27FC236}">
                <a16:creationId xmlns:a16="http://schemas.microsoft.com/office/drawing/2014/main" id="{FC6B6C9D-4094-41A4-B37D-3008C755D41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29925" y="5999946"/>
            <a:ext cx="893762" cy="373886"/>
          </a:xfrm>
          <a:prstGeom prst="rect">
            <a:avLst/>
          </a:prstGeom>
        </p:spPr>
      </p:pic>
    </p:spTree>
    <p:extLst>
      <p:ext uri="{BB962C8B-B14F-4D97-AF65-F5344CB8AC3E}">
        <p14:creationId xmlns:p14="http://schemas.microsoft.com/office/powerpoint/2010/main" val="38583793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orside - Solid grøn farve - tekst - Hvidt logo">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1650DC1-9C43-451D-9ED4-464F655DDE4D}"/>
              </a:ext>
            </a:extLst>
          </p:cNvPr>
          <p:cNvSpPr/>
          <p:nvPr userDrawn="1"/>
        </p:nvSpPr>
        <p:spPr>
          <a:xfrm>
            <a:off x="168675" y="125042"/>
            <a:ext cx="11880000" cy="6542843"/>
          </a:xfrm>
          <a:prstGeom prst="rect">
            <a:avLst/>
          </a:prstGeom>
          <a:solidFill>
            <a:srgbClr val="71AF8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err="1"/>
          </a:p>
        </p:txBody>
      </p:sp>
      <p:sp>
        <p:nvSpPr>
          <p:cNvPr id="2" name="Title 1"/>
          <p:cNvSpPr>
            <a:spLocks noGrp="1"/>
          </p:cNvSpPr>
          <p:nvPr>
            <p:ph type="ctrTitle" hasCustomPrompt="1"/>
          </p:nvPr>
        </p:nvSpPr>
        <p:spPr>
          <a:xfrm>
            <a:off x="3045836" y="2758978"/>
            <a:ext cx="8435922" cy="433324"/>
          </a:xfrm>
        </p:spPr>
        <p:txBody>
          <a:bodyPr wrap="square" anchor="b">
            <a:spAutoFit/>
          </a:bodyPr>
          <a:lstStyle>
            <a:lvl1pPr>
              <a:lnSpc>
                <a:spcPct val="88000"/>
              </a:lnSpc>
              <a:defRPr lang="da-DK" sz="3200" b="1" kern="1200" noProof="0" dirty="0">
                <a:solidFill>
                  <a:schemeClr val="bg1"/>
                </a:solidFill>
                <a:latin typeface="+mn-lt"/>
                <a:ea typeface="+mn-ea"/>
                <a:cs typeface="+mn-cs"/>
              </a:defRPr>
            </a:lvl1pPr>
          </a:lstStyle>
          <a:p>
            <a:r>
              <a:rPr lang="da-DK" noProof="0"/>
              <a:t>KLIK FOR AT TILFØJE TITEL PÅ OPLÆG</a:t>
            </a:r>
          </a:p>
        </p:txBody>
      </p:sp>
      <p:sp>
        <p:nvSpPr>
          <p:cNvPr id="37" name="Text Placeholder 6"/>
          <p:cNvSpPr>
            <a:spLocks noGrp="1"/>
          </p:cNvSpPr>
          <p:nvPr>
            <p:ph type="body" sz="quarter" idx="27" hasCustomPrompt="1"/>
          </p:nvPr>
        </p:nvSpPr>
        <p:spPr>
          <a:xfrm>
            <a:off x="3045836" y="3237858"/>
            <a:ext cx="7351712" cy="527211"/>
          </a:xfrm>
        </p:spPr>
        <p:txBody>
          <a:bodyPr/>
          <a:lstStyle>
            <a:lvl1pPr marL="0" indent="0">
              <a:buNone/>
              <a:defRPr lang="da-DK" sz="3200" kern="1200" dirty="0">
                <a:solidFill>
                  <a:schemeClr val="bg1"/>
                </a:solidFill>
                <a:latin typeface="+mn-lt"/>
                <a:ea typeface="+mn-ea"/>
                <a:cs typeface="+mn-cs"/>
              </a:defRPr>
            </a:lvl1pPr>
            <a:lvl2pPr marL="252000" indent="0">
              <a:buNone/>
              <a:defRPr/>
            </a:lvl2pPr>
          </a:lstStyle>
          <a:p>
            <a:pPr lvl="0"/>
            <a:r>
              <a:rPr lang="da-DK"/>
              <a:t>Klik for at tilføje navn</a:t>
            </a:r>
          </a:p>
        </p:txBody>
      </p:sp>
      <p:sp>
        <p:nvSpPr>
          <p:cNvPr id="13" name="Text Placeholder 6">
            <a:extLst>
              <a:ext uri="{FF2B5EF4-FFF2-40B4-BE49-F238E27FC236}">
                <a16:creationId xmlns:a16="http://schemas.microsoft.com/office/drawing/2014/main" id="{F6EF2070-ADDA-40DF-9983-343CEA397D00}"/>
              </a:ext>
            </a:extLst>
          </p:cNvPr>
          <p:cNvSpPr>
            <a:spLocks noGrp="1"/>
          </p:cNvSpPr>
          <p:nvPr>
            <p:ph type="body" sz="quarter" idx="28" hasCustomPrompt="1"/>
          </p:nvPr>
        </p:nvSpPr>
        <p:spPr>
          <a:xfrm>
            <a:off x="3045836" y="3804054"/>
            <a:ext cx="4477255" cy="375820"/>
          </a:xfrm>
        </p:spPr>
        <p:txBody>
          <a:bodyPr/>
          <a:lstStyle>
            <a:lvl1pPr marL="0" indent="0">
              <a:buNone/>
              <a:defRPr lang="da-DK" sz="2000" b="1" kern="1200" dirty="0">
                <a:solidFill>
                  <a:schemeClr val="tx2"/>
                </a:solidFill>
                <a:latin typeface="+mn-lt"/>
                <a:ea typeface="+mn-ea"/>
                <a:cs typeface="+mn-cs"/>
              </a:defRPr>
            </a:lvl1pPr>
            <a:lvl2pPr marL="252000" indent="0">
              <a:buNone/>
              <a:defRPr/>
            </a:lvl2pPr>
          </a:lstStyle>
          <a:p>
            <a:pPr lvl="0"/>
            <a:r>
              <a:rPr lang="da-DK"/>
              <a:t>Klik for at tilføje dato</a:t>
            </a:r>
          </a:p>
        </p:txBody>
      </p:sp>
      <p:sp>
        <p:nvSpPr>
          <p:cNvPr id="7" name="Pladsholder til billede 7">
            <a:extLst>
              <a:ext uri="{FF2B5EF4-FFF2-40B4-BE49-F238E27FC236}">
                <a16:creationId xmlns:a16="http://schemas.microsoft.com/office/drawing/2014/main" id="{7A8B1FD9-D599-4F13-9FDC-F372219E5229}"/>
              </a:ext>
            </a:extLst>
          </p:cNvPr>
          <p:cNvSpPr>
            <a:spLocks noGrp="1" noChangeAspect="1"/>
          </p:cNvSpPr>
          <p:nvPr>
            <p:ph type="pic" sz="quarter" idx="35" hasCustomPrompt="1"/>
          </p:nvPr>
        </p:nvSpPr>
        <p:spPr>
          <a:xfrm>
            <a:off x="7375465" y="6013832"/>
            <a:ext cx="2966883" cy="360000"/>
          </a:xfrm>
          <a:prstGeom prst="rect">
            <a:avLst/>
          </a:prstGeom>
          <a:noFill/>
          <a:ln w="9525">
            <a:noFill/>
            <a:miter lim="800000"/>
            <a:headEnd/>
            <a:tailEnd/>
          </a:ln>
        </p:spPr>
        <p:txBody>
          <a:bodyPr rtlCol="0" anchor="t">
            <a:norm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800" kern="1200" baseline="0" noProof="0">
                <a:solidFill>
                  <a:schemeClr val="bg2"/>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PAF/KAF/MAF/KAR... </a:t>
            </a:r>
            <a:br>
              <a:rPr lang="da-DK" noProof="0"/>
            </a:br>
            <a:r>
              <a:rPr lang="da-DK" noProof="0"/>
              <a:t>Q:\SEGES_Visuel_identitet\PowerPoint\Skabeloner\Grafik til SEGES </a:t>
            </a:r>
            <a:r>
              <a:rPr lang="da-DK" noProof="0" err="1"/>
              <a:t>pptx</a:t>
            </a:r>
            <a:endParaRPr lang="da-DK" noProof="0"/>
          </a:p>
          <a:p>
            <a:pPr lvl="0"/>
            <a:endParaRPr lang="da-DK" noProof="0"/>
          </a:p>
        </p:txBody>
      </p:sp>
      <p:sp>
        <p:nvSpPr>
          <p:cNvPr id="8" name="Pladsholder til billede 7">
            <a:extLst>
              <a:ext uri="{FF2B5EF4-FFF2-40B4-BE49-F238E27FC236}">
                <a16:creationId xmlns:a16="http://schemas.microsoft.com/office/drawing/2014/main" id="{A3FA53E7-63DA-4E94-92F7-EC13B8B90751}"/>
              </a:ext>
            </a:extLst>
          </p:cNvPr>
          <p:cNvSpPr>
            <a:spLocks noGrp="1" noChangeAspect="1"/>
          </p:cNvSpPr>
          <p:nvPr>
            <p:ph type="pic" sz="quarter" idx="15" hasCustomPrompt="1"/>
          </p:nvPr>
        </p:nvSpPr>
        <p:spPr>
          <a:xfrm>
            <a:off x="5987888" y="6013832"/>
            <a:ext cx="900000" cy="414170"/>
          </a:xfrm>
          <a:prstGeom prst="rect">
            <a:avLst/>
          </a:prstGeom>
          <a:noFill/>
          <a:ln w="9525">
            <a:noFill/>
            <a:miter lim="800000"/>
            <a:headEnd/>
            <a:tailEnd/>
          </a:ln>
        </p:spPr>
        <p:txBody>
          <a:bodyPr rtlCol="0" anchor="t">
            <a:noAutofit/>
          </a:bodyPr>
          <a:lstStyle>
            <a:lvl1pPr marL="0" marR="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lang="da-DK" sz="700" kern="1200" baseline="0" noProof="0">
                <a:solidFill>
                  <a:schemeClr val="bg1"/>
                </a:solidFill>
                <a:latin typeface="Arial" pitchFamily="34" charset="0"/>
                <a:ea typeface="+mn-ea"/>
                <a:cs typeface="Arial" pitchFamily="34" charset="0"/>
              </a:defRPr>
            </a:lvl1pPr>
          </a:lstStyle>
          <a:p>
            <a:pPr marL="0" marR="0" lvl="0" indent="0" algn="ctr" defTabSz="4572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da-DK" noProof="0"/>
              <a:t>Klik og indsæt GUDP, </a:t>
            </a:r>
            <a:r>
              <a:rPr lang="da-DK" noProof="0" err="1"/>
              <a:t>DanAvl</a:t>
            </a:r>
            <a:r>
              <a:rPr lang="da-DK" noProof="0"/>
              <a:t> eller fond-logo her. Q:\SEGES_Visuel_identitet\PowerPoint\Skabeloner\Grafik til SEGES </a:t>
            </a:r>
            <a:r>
              <a:rPr lang="da-DK" noProof="0" err="1"/>
              <a:t>pptx</a:t>
            </a:r>
            <a:endParaRPr lang="da-DK" noProof="0"/>
          </a:p>
          <a:p>
            <a:pPr lvl="0"/>
            <a:endParaRPr lang="da-DK" noProof="0"/>
          </a:p>
        </p:txBody>
      </p:sp>
      <p:pic>
        <p:nvPicPr>
          <p:cNvPr id="9" name="Billede 8">
            <a:extLst>
              <a:ext uri="{FF2B5EF4-FFF2-40B4-BE49-F238E27FC236}">
                <a16:creationId xmlns:a16="http://schemas.microsoft.com/office/drawing/2014/main" id="{4F204366-9A6F-4A09-9979-8093799E4D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29925" y="5999946"/>
            <a:ext cx="893762" cy="373886"/>
          </a:xfrm>
          <a:prstGeom prst="rect">
            <a:avLst/>
          </a:prstGeom>
        </p:spPr>
      </p:pic>
    </p:spTree>
    <p:extLst>
      <p:ext uri="{BB962C8B-B14F-4D97-AF65-F5344CB8AC3E}">
        <p14:creationId xmlns:p14="http://schemas.microsoft.com/office/powerpoint/2010/main" val="16466440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spalter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a:t>Overskrift i op til 2 linjer</a:t>
            </a:r>
          </a:p>
        </p:txBody>
      </p:sp>
      <p:sp>
        <p:nvSpPr>
          <p:cNvPr id="3" name="Date Placeholder 2"/>
          <p:cNvSpPr>
            <a:spLocks noGrp="1"/>
          </p:cNvSpPr>
          <p:nvPr>
            <p:ph type="dt" sz="half" idx="10"/>
          </p:nvPr>
        </p:nvSpPr>
        <p:spPr/>
        <p:txBody>
          <a:bodyPr/>
          <a:lstStyle/>
          <a:p>
            <a:fld id="{5D2C6ECF-3192-DC4B-B1E4-B2022DC1CFC2}" type="datetime1">
              <a:rPr lang="da-DK" noProof="0" smtClean="0"/>
              <a:t>07-09-2023</a:t>
            </a:fld>
            <a:endParaRPr lang="da-DK" noProof="0"/>
          </a:p>
        </p:txBody>
      </p:sp>
      <p:sp>
        <p:nvSpPr>
          <p:cNvPr id="11" name="Slide Number Placeholder 10"/>
          <p:cNvSpPr>
            <a:spLocks noGrp="1"/>
          </p:cNvSpPr>
          <p:nvPr>
            <p:ph type="sldNum" sz="quarter" idx="12"/>
          </p:nvPr>
        </p:nvSpPr>
        <p:spPr/>
        <p:txBody>
          <a:bodyPr/>
          <a:lstStyle/>
          <a:p>
            <a:fld id="{4F2B6656-7882-4CEF-9850-9EB873E823C4}" type="slidenum">
              <a:rPr lang="da-DK" noProof="0" smtClean="0"/>
              <a:pPr/>
              <a:t>‹nr.›</a:t>
            </a:fld>
            <a:endParaRPr lang="da-DK" noProof="0"/>
          </a:p>
        </p:txBody>
      </p:sp>
      <p:sp>
        <p:nvSpPr>
          <p:cNvPr id="39" name="Content Placeholder 6"/>
          <p:cNvSpPr>
            <a:spLocks noGrp="1"/>
          </p:cNvSpPr>
          <p:nvPr>
            <p:ph sz="quarter" idx="24" hasCustomPrompt="1"/>
          </p:nvPr>
        </p:nvSpPr>
        <p:spPr>
          <a:xfrm>
            <a:off x="542925" y="1549399"/>
            <a:ext cx="4600575" cy="4148139"/>
          </a:xfrm>
        </p:spPr>
        <p:txBody>
          <a:bodyPr/>
          <a:lstStyle>
            <a:lvl1pPr>
              <a:spcAft>
                <a:spcPts val="600"/>
              </a:spcAft>
              <a:defRPr lang="da-DK" sz="2400" b="0" kern="1200" noProof="0" dirty="0">
                <a:solidFill>
                  <a:srgbClr val="000000"/>
                </a:solidFill>
                <a:latin typeface="+mn-lt"/>
                <a:ea typeface="+mn-ea"/>
                <a:cs typeface="+mn-cs"/>
              </a:defRPr>
            </a:lvl1pPr>
            <a:lvl2pPr>
              <a:spcAft>
                <a:spcPts val="600"/>
              </a:spcAft>
              <a:defRPr lang="da-DK" sz="2000" b="0" kern="1200" noProof="0" dirty="0">
                <a:solidFill>
                  <a:srgbClr val="000000"/>
                </a:solidFill>
                <a:latin typeface="+mn-lt"/>
                <a:ea typeface="+mn-ea"/>
                <a:cs typeface="+mn-cs"/>
              </a:defRPr>
            </a:lvl2pPr>
            <a:lvl3pPr>
              <a:spcAft>
                <a:spcPts val="600"/>
              </a:spcAft>
              <a:defRPr lang="da-DK" sz="1800" b="0" kern="1200" noProof="0" dirty="0">
                <a:solidFill>
                  <a:srgbClr val="000000"/>
                </a:solidFill>
                <a:latin typeface="+mn-lt"/>
                <a:ea typeface="+mn-ea"/>
                <a:cs typeface="+mn-cs"/>
              </a:defRPr>
            </a:lvl3pPr>
            <a:lvl4pPr>
              <a:spcAft>
                <a:spcPts val="600"/>
              </a:spcAft>
              <a:defRPr lang="da-DK" sz="1800" b="0" kern="1200" noProof="0" dirty="0">
                <a:solidFill>
                  <a:srgbClr val="000000"/>
                </a:solidFill>
                <a:latin typeface="+mn-lt"/>
                <a:ea typeface="+mn-ea"/>
                <a:cs typeface="+mn-cs"/>
              </a:defRPr>
            </a:lvl4pPr>
            <a:lvl5pPr>
              <a:spcAft>
                <a:spcPts val="600"/>
              </a:spcAft>
              <a:defRPr lang="da-DK" sz="1800" b="0" kern="1200" noProof="0" dirty="0">
                <a:solidFill>
                  <a:srgbClr val="000000"/>
                </a:solidFill>
                <a:latin typeface="+mn-lt"/>
                <a:ea typeface="+mn-ea"/>
                <a:cs typeface="+mn-cs"/>
              </a:defRPr>
            </a:lvl5p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33" name="Content Placeholder 6">
            <a:extLst>
              <a:ext uri="{FF2B5EF4-FFF2-40B4-BE49-F238E27FC236}">
                <a16:creationId xmlns:a16="http://schemas.microsoft.com/office/drawing/2014/main" id="{6FF8B5DA-E637-4B42-9C89-91D29CC7D95C}"/>
              </a:ext>
            </a:extLst>
          </p:cNvPr>
          <p:cNvSpPr>
            <a:spLocks noGrp="1"/>
          </p:cNvSpPr>
          <p:nvPr>
            <p:ph sz="quarter" idx="27" hasCustomPrompt="1"/>
          </p:nvPr>
        </p:nvSpPr>
        <p:spPr>
          <a:xfrm>
            <a:off x="5327646" y="1549398"/>
            <a:ext cx="4600575" cy="4148139"/>
          </a:xfrm>
        </p:spPr>
        <p:txBody>
          <a:bodyPr/>
          <a:lstStyle>
            <a:lvl1pPr>
              <a:spcAft>
                <a:spcPts val="600"/>
              </a:spcAft>
              <a:defRPr lang="da-DK" sz="2400" b="0" kern="1200" noProof="0" dirty="0">
                <a:solidFill>
                  <a:srgbClr val="000000"/>
                </a:solidFill>
                <a:latin typeface="+mn-lt"/>
                <a:ea typeface="+mn-ea"/>
                <a:cs typeface="+mn-cs"/>
              </a:defRPr>
            </a:lvl1pPr>
            <a:lvl2pPr>
              <a:spcAft>
                <a:spcPts val="600"/>
              </a:spcAft>
              <a:defRPr lang="da-DK" sz="2000" b="0" kern="1200" noProof="0" dirty="0">
                <a:solidFill>
                  <a:srgbClr val="000000"/>
                </a:solidFill>
                <a:latin typeface="+mn-lt"/>
                <a:ea typeface="+mn-ea"/>
                <a:cs typeface="+mn-cs"/>
              </a:defRPr>
            </a:lvl2pPr>
            <a:lvl3pPr>
              <a:spcAft>
                <a:spcPts val="600"/>
              </a:spcAft>
              <a:defRPr lang="da-DK" sz="1800" b="0" kern="1200" noProof="0" dirty="0">
                <a:solidFill>
                  <a:srgbClr val="000000"/>
                </a:solidFill>
                <a:latin typeface="+mn-lt"/>
                <a:ea typeface="+mn-ea"/>
                <a:cs typeface="+mn-cs"/>
              </a:defRPr>
            </a:lvl3pPr>
            <a:lvl4pPr>
              <a:spcAft>
                <a:spcPts val="600"/>
              </a:spcAft>
              <a:defRPr lang="da-DK" sz="1800" b="0" kern="1200" noProof="0" dirty="0">
                <a:solidFill>
                  <a:srgbClr val="000000"/>
                </a:solidFill>
                <a:latin typeface="+mn-lt"/>
                <a:ea typeface="+mn-ea"/>
                <a:cs typeface="+mn-cs"/>
              </a:defRPr>
            </a:lvl4pPr>
            <a:lvl5pPr>
              <a:spcAft>
                <a:spcPts val="600"/>
              </a:spcAft>
              <a:defRPr lang="da-DK" sz="1800" b="0" kern="1200" noProof="0" dirty="0">
                <a:solidFill>
                  <a:srgbClr val="000000"/>
                </a:solidFill>
                <a:latin typeface="+mn-lt"/>
                <a:ea typeface="+mn-ea"/>
                <a:cs typeface="+mn-cs"/>
              </a:defRPr>
            </a:lvl5p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Tree>
    <p:extLst>
      <p:ext uri="{BB962C8B-B14F-4D97-AF65-F5344CB8AC3E}">
        <p14:creationId xmlns:p14="http://schemas.microsoft.com/office/powerpoint/2010/main" val="4554361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kst og billede (højr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4" name="Date Placeholder 3"/>
          <p:cNvSpPr>
            <a:spLocks noGrp="1"/>
          </p:cNvSpPr>
          <p:nvPr>
            <p:ph type="dt" sz="half" idx="25"/>
          </p:nvPr>
        </p:nvSpPr>
        <p:spPr/>
        <p:txBody>
          <a:bodyPr/>
          <a:lstStyle/>
          <a:p>
            <a:fld id="{8C22AC67-55FF-1748-A744-68C60D57CAD9}" type="datetime1">
              <a:rPr lang="da-DK" smtClean="0"/>
              <a:t>07-09-2023</a:t>
            </a:fld>
            <a:endParaRPr lang="da-DK"/>
          </a:p>
        </p:txBody>
      </p:sp>
      <p:sp>
        <p:nvSpPr>
          <p:cNvPr id="5" name="Slide Number Placeholder 4"/>
          <p:cNvSpPr>
            <a:spLocks noGrp="1"/>
          </p:cNvSpPr>
          <p:nvPr>
            <p:ph type="sldNum" sz="quarter" idx="26"/>
          </p:nvPr>
        </p:nvSpPr>
        <p:spPr/>
        <p:txBody>
          <a:bodyPr/>
          <a:lstStyle/>
          <a:p>
            <a:fld id="{4F2B6656-7882-4CEF-9850-9EB873E823C4}" type="slidenum">
              <a:rPr lang="da-DK" smtClean="0"/>
              <a:pPr/>
              <a:t>‹nr.›</a:t>
            </a:fld>
            <a:endParaRPr lang="da-DK"/>
          </a:p>
        </p:txBody>
      </p:sp>
      <p:sp>
        <p:nvSpPr>
          <p:cNvPr id="28" name="Picture Placeholder 7">
            <a:extLst>
              <a:ext uri="{FF2B5EF4-FFF2-40B4-BE49-F238E27FC236}">
                <a16:creationId xmlns:a16="http://schemas.microsoft.com/office/drawing/2014/main" id="{B1FCB700-9F45-4E87-9AD5-ACD22546BC0E}"/>
              </a:ext>
            </a:extLst>
          </p:cNvPr>
          <p:cNvSpPr>
            <a:spLocks noGrp="1"/>
          </p:cNvSpPr>
          <p:nvPr>
            <p:ph type="pic" sz="quarter" idx="14" hasCustomPrompt="1"/>
          </p:nvPr>
        </p:nvSpPr>
        <p:spPr>
          <a:xfrm>
            <a:off x="8029403" y="1549399"/>
            <a:ext cx="3600000" cy="4148139"/>
          </a:xfrm>
        </p:spPr>
        <p:txBody>
          <a:bodyPr tIns="2376000"/>
          <a:lstStyle>
            <a:lvl1pPr marL="0" indent="0" algn="ctr">
              <a:buFont typeface="Arial" pitchFamily="34" charset="0"/>
              <a:buNone/>
              <a:defRPr sz="1400" b="0"/>
            </a:lvl1pPr>
          </a:lstStyle>
          <a:p>
            <a:r>
              <a:rPr lang="da-DK" noProof="0"/>
              <a:t>Indsæt billede</a:t>
            </a:r>
          </a:p>
        </p:txBody>
      </p:sp>
      <p:sp>
        <p:nvSpPr>
          <p:cNvPr id="36" name="Content Placeholder 6">
            <a:extLst>
              <a:ext uri="{FF2B5EF4-FFF2-40B4-BE49-F238E27FC236}">
                <a16:creationId xmlns:a16="http://schemas.microsoft.com/office/drawing/2014/main" id="{5398BC95-60A2-4CE3-9B09-AA75E501B734}"/>
              </a:ext>
            </a:extLst>
          </p:cNvPr>
          <p:cNvSpPr>
            <a:spLocks noGrp="1"/>
          </p:cNvSpPr>
          <p:nvPr>
            <p:ph sz="quarter" idx="29" hasCustomPrompt="1"/>
          </p:nvPr>
        </p:nvSpPr>
        <p:spPr>
          <a:xfrm>
            <a:off x="542925" y="1549399"/>
            <a:ext cx="7296257" cy="4148139"/>
          </a:xfrm>
        </p:spPr>
        <p:txBody>
          <a:bodyPr/>
          <a:lstStyle>
            <a:lvl1pPr>
              <a:spcAft>
                <a:spcPts val="600"/>
              </a:spcAft>
              <a:defRPr lang="da-DK" sz="2400" b="0" kern="1200" noProof="0" dirty="0">
                <a:solidFill>
                  <a:srgbClr val="000000"/>
                </a:solidFill>
                <a:latin typeface="+mn-lt"/>
                <a:ea typeface="+mn-ea"/>
                <a:cs typeface="+mn-cs"/>
              </a:defRPr>
            </a:lvl1pPr>
            <a:lvl2pPr>
              <a:spcAft>
                <a:spcPts val="600"/>
              </a:spcAft>
              <a:defRPr lang="da-DK" sz="2000" b="0" kern="1200" noProof="0" dirty="0">
                <a:solidFill>
                  <a:srgbClr val="000000"/>
                </a:solidFill>
                <a:latin typeface="+mn-lt"/>
                <a:ea typeface="+mn-ea"/>
                <a:cs typeface="+mn-cs"/>
              </a:defRPr>
            </a:lvl2pPr>
            <a:lvl3pPr>
              <a:spcAft>
                <a:spcPts val="600"/>
              </a:spcAft>
              <a:defRPr lang="da-DK" sz="1800" b="0" kern="1200" noProof="0" dirty="0">
                <a:solidFill>
                  <a:srgbClr val="000000"/>
                </a:solidFill>
                <a:latin typeface="+mn-lt"/>
                <a:ea typeface="+mn-ea"/>
                <a:cs typeface="+mn-cs"/>
              </a:defRPr>
            </a:lvl3pPr>
            <a:lvl4pPr>
              <a:spcAft>
                <a:spcPts val="600"/>
              </a:spcAft>
              <a:defRPr lang="da-DK" sz="1800" b="0" kern="1200" noProof="0" dirty="0">
                <a:solidFill>
                  <a:srgbClr val="000000"/>
                </a:solidFill>
                <a:latin typeface="+mn-lt"/>
                <a:ea typeface="+mn-ea"/>
                <a:cs typeface="+mn-cs"/>
              </a:defRPr>
            </a:lvl4pPr>
            <a:lvl5pPr>
              <a:spcAft>
                <a:spcPts val="600"/>
              </a:spcAft>
              <a:defRPr lang="da-DK" sz="1800" b="0" kern="1200" noProof="0" dirty="0">
                <a:solidFill>
                  <a:srgbClr val="000000"/>
                </a:solidFill>
                <a:latin typeface="+mn-lt"/>
                <a:ea typeface="+mn-ea"/>
                <a:cs typeface="+mn-cs"/>
              </a:defRPr>
            </a:lvl5p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Tree>
    <p:extLst>
      <p:ext uri="{BB962C8B-B14F-4D97-AF65-F5344CB8AC3E}">
        <p14:creationId xmlns:p14="http://schemas.microsoft.com/office/powerpoint/2010/main" val="19484039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kst og billede (venstr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2" name="Date Placeholder 1"/>
          <p:cNvSpPr>
            <a:spLocks noGrp="1"/>
          </p:cNvSpPr>
          <p:nvPr>
            <p:ph type="dt" sz="half" idx="26"/>
          </p:nvPr>
        </p:nvSpPr>
        <p:spPr/>
        <p:txBody>
          <a:bodyPr/>
          <a:lstStyle/>
          <a:p>
            <a:fld id="{22BFC3C4-8975-AE4F-91B9-596060FB9B74}" type="datetime1">
              <a:rPr lang="da-DK" smtClean="0"/>
              <a:t>07-09-2023</a:t>
            </a:fld>
            <a:endParaRPr lang="da-DK"/>
          </a:p>
        </p:txBody>
      </p:sp>
      <p:sp>
        <p:nvSpPr>
          <p:cNvPr id="3" name="Slide Number Placeholder 2"/>
          <p:cNvSpPr>
            <a:spLocks noGrp="1"/>
          </p:cNvSpPr>
          <p:nvPr>
            <p:ph type="sldNum" sz="quarter" idx="27"/>
          </p:nvPr>
        </p:nvSpPr>
        <p:spPr/>
        <p:txBody>
          <a:bodyPr/>
          <a:lstStyle/>
          <a:p>
            <a:fld id="{4F2B6656-7882-4CEF-9850-9EB873E823C4}" type="slidenum">
              <a:rPr lang="da-DK" smtClean="0"/>
              <a:pPr/>
              <a:t>‹nr.›</a:t>
            </a:fld>
            <a:endParaRPr lang="da-DK"/>
          </a:p>
        </p:txBody>
      </p:sp>
      <p:sp>
        <p:nvSpPr>
          <p:cNvPr id="28" name="Picture Placeholder 7">
            <a:extLst>
              <a:ext uri="{FF2B5EF4-FFF2-40B4-BE49-F238E27FC236}">
                <a16:creationId xmlns:a16="http://schemas.microsoft.com/office/drawing/2014/main" id="{A491278A-BA3F-4CE9-9525-A14D37941CAB}"/>
              </a:ext>
            </a:extLst>
          </p:cNvPr>
          <p:cNvSpPr>
            <a:spLocks noGrp="1"/>
          </p:cNvSpPr>
          <p:nvPr>
            <p:ph type="pic" sz="quarter" idx="14" hasCustomPrompt="1"/>
          </p:nvPr>
        </p:nvSpPr>
        <p:spPr>
          <a:xfrm>
            <a:off x="547843" y="1549397"/>
            <a:ext cx="3600000" cy="4148139"/>
          </a:xfrm>
        </p:spPr>
        <p:txBody>
          <a:bodyPr tIns="2376000"/>
          <a:lstStyle>
            <a:lvl1pPr marL="0" indent="0" algn="ctr">
              <a:buFont typeface="Arial" pitchFamily="34" charset="0"/>
              <a:buNone/>
              <a:defRPr sz="1400" b="0"/>
            </a:lvl1pPr>
          </a:lstStyle>
          <a:p>
            <a:r>
              <a:rPr lang="da-DK" noProof="0"/>
              <a:t>Indsæt billede</a:t>
            </a:r>
          </a:p>
        </p:txBody>
      </p:sp>
      <p:sp>
        <p:nvSpPr>
          <p:cNvPr id="37" name="Content Placeholder 6">
            <a:extLst>
              <a:ext uri="{FF2B5EF4-FFF2-40B4-BE49-F238E27FC236}">
                <a16:creationId xmlns:a16="http://schemas.microsoft.com/office/drawing/2014/main" id="{7FF69D0E-5070-4381-A70B-3D1509BBCA31}"/>
              </a:ext>
            </a:extLst>
          </p:cNvPr>
          <p:cNvSpPr>
            <a:spLocks noGrp="1"/>
          </p:cNvSpPr>
          <p:nvPr>
            <p:ph sz="quarter" idx="29" hasCustomPrompt="1"/>
          </p:nvPr>
        </p:nvSpPr>
        <p:spPr>
          <a:xfrm>
            <a:off x="4466080" y="1549398"/>
            <a:ext cx="7296257" cy="4148139"/>
          </a:xfrm>
        </p:spPr>
        <p:txBody>
          <a:bodyPr/>
          <a:lstStyle>
            <a:lvl1pPr>
              <a:spcAft>
                <a:spcPts val="600"/>
              </a:spcAft>
              <a:defRPr lang="da-DK" sz="2400" b="0" kern="1200" noProof="0" dirty="0">
                <a:solidFill>
                  <a:srgbClr val="000000"/>
                </a:solidFill>
                <a:latin typeface="+mn-lt"/>
                <a:ea typeface="+mn-ea"/>
                <a:cs typeface="+mn-cs"/>
              </a:defRPr>
            </a:lvl1pPr>
            <a:lvl2pPr>
              <a:spcAft>
                <a:spcPts val="600"/>
              </a:spcAft>
              <a:defRPr lang="da-DK" sz="2000" b="0" kern="1200" noProof="0" dirty="0">
                <a:solidFill>
                  <a:srgbClr val="000000"/>
                </a:solidFill>
                <a:latin typeface="+mn-lt"/>
                <a:ea typeface="+mn-ea"/>
                <a:cs typeface="+mn-cs"/>
              </a:defRPr>
            </a:lvl2pPr>
            <a:lvl3pPr>
              <a:spcAft>
                <a:spcPts val="600"/>
              </a:spcAft>
              <a:defRPr lang="da-DK" sz="1800" b="0" kern="1200" noProof="0" dirty="0">
                <a:solidFill>
                  <a:srgbClr val="000000"/>
                </a:solidFill>
                <a:latin typeface="+mn-lt"/>
                <a:ea typeface="+mn-ea"/>
                <a:cs typeface="+mn-cs"/>
              </a:defRPr>
            </a:lvl3pPr>
            <a:lvl4pPr>
              <a:spcAft>
                <a:spcPts val="600"/>
              </a:spcAft>
              <a:defRPr lang="da-DK" sz="1800" b="0" kern="1200" noProof="0" dirty="0">
                <a:solidFill>
                  <a:srgbClr val="000000"/>
                </a:solidFill>
                <a:latin typeface="+mn-lt"/>
                <a:ea typeface="+mn-ea"/>
                <a:cs typeface="+mn-cs"/>
              </a:defRPr>
            </a:lvl4pPr>
            <a:lvl5pPr>
              <a:spcAft>
                <a:spcPts val="600"/>
              </a:spcAft>
              <a:defRPr lang="da-DK" sz="1800" b="0" kern="1200" noProof="0" dirty="0">
                <a:solidFill>
                  <a:srgbClr val="000000"/>
                </a:solidFill>
                <a:latin typeface="+mn-lt"/>
                <a:ea typeface="+mn-ea"/>
                <a:cs typeface="+mn-cs"/>
              </a:defRPr>
            </a:lvl5p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Tree>
    <p:extLst>
      <p:ext uri="{BB962C8B-B14F-4D97-AF65-F5344CB8AC3E}">
        <p14:creationId xmlns:p14="http://schemas.microsoft.com/office/powerpoint/2010/main" val="11804209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spTree>
    <p:extLst>
      <p:ext uri="{BB962C8B-B14F-4D97-AF65-F5344CB8AC3E}">
        <p14:creationId xmlns:p14="http://schemas.microsoft.com/office/powerpoint/2010/main" val="20978011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illedecollage - 4 billeder">
    <p:spTree>
      <p:nvGrpSpPr>
        <p:cNvPr id="1" name=""/>
        <p:cNvGrpSpPr/>
        <p:nvPr/>
      </p:nvGrpSpPr>
      <p:grpSpPr>
        <a:xfrm>
          <a:off x="0" y="0"/>
          <a:ext cx="0" cy="0"/>
          <a:chOff x="0" y="0"/>
          <a:chExt cx="0" cy="0"/>
        </a:xfrm>
      </p:grpSpPr>
      <p:sp>
        <p:nvSpPr>
          <p:cNvPr id="3" name="Picture Placeholder 2"/>
          <p:cNvSpPr>
            <a:spLocks noGrp="1"/>
          </p:cNvSpPr>
          <p:nvPr>
            <p:ph type="pic" sz="quarter" idx="27" hasCustomPrompt="1"/>
          </p:nvPr>
        </p:nvSpPr>
        <p:spPr>
          <a:xfrm>
            <a:off x="567890" y="1549400"/>
            <a:ext cx="4664510" cy="2070100"/>
          </a:xfrm>
          <a:noFill/>
          <a:ln w="38100" cmpd="sng">
            <a:solidFill>
              <a:schemeClr val="bg1"/>
            </a:solidFill>
          </a:ln>
        </p:spPr>
        <p:txBody>
          <a:bodyPr anchor="ctr"/>
          <a:lstStyle>
            <a:lvl1pPr marL="0" indent="0" algn="ctr">
              <a:buNone/>
              <a:defRPr sz="1200"/>
            </a:lvl1pPr>
          </a:lstStyle>
          <a:p>
            <a:r>
              <a:rPr lang="da-DK"/>
              <a:t>Indsæt billede</a:t>
            </a:r>
          </a:p>
        </p:txBody>
      </p:sp>
      <p:sp>
        <p:nvSpPr>
          <p:cNvPr id="37" name="Picture Placeholder 2"/>
          <p:cNvSpPr>
            <a:spLocks noGrp="1"/>
          </p:cNvSpPr>
          <p:nvPr>
            <p:ph type="pic" sz="quarter" idx="28" hasCustomPrompt="1"/>
          </p:nvPr>
        </p:nvSpPr>
        <p:spPr>
          <a:xfrm>
            <a:off x="567892" y="3623205"/>
            <a:ext cx="4664508" cy="2070100"/>
          </a:xfrm>
          <a:noFill/>
          <a:ln w="38100" cmpd="sng">
            <a:solidFill>
              <a:schemeClr val="bg1"/>
            </a:solidFill>
          </a:ln>
        </p:spPr>
        <p:txBody>
          <a:bodyPr anchor="ctr"/>
          <a:lstStyle>
            <a:lvl1pPr marL="0" indent="0" algn="ctr">
              <a:buNone/>
              <a:defRPr sz="1200"/>
            </a:lvl1pPr>
          </a:lstStyle>
          <a:p>
            <a:r>
              <a:rPr lang="da-DK"/>
              <a:t>Indsæt billede</a:t>
            </a:r>
          </a:p>
        </p:txBody>
      </p:sp>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48" name="Picture Placeholder 2"/>
          <p:cNvSpPr>
            <a:spLocks noGrp="1"/>
          </p:cNvSpPr>
          <p:nvPr>
            <p:ph type="pic" sz="quarter" idx="31" hasCustomPrompt="1"/>
          </p:nvPr>
        </p:nvSpPr>
        <p:spPr>
          <a:xfrm>
            <a:off x="5232400" y="1549400"/>
            <a:ext cx="4683123" cy="2070100"/>
          </a:xfrm>
          <a:noFill/>
          <a:ln w="38100" cmpd="sng">
            <a:solidFill>
              <a:schemeClr val="bg1"/>
            </a:solidFill>
          </a:ln>
        </p:spPr>
        <p:txBody>
          <a:bodyPr anchor="ctr"/>
          <a:lstStyle>
            <a:lvl1pPr marL="0" indent="0" algn="ctr">
              <a:buNone/>
              <a:defRPr sz="1200"/>
            </a:lvl1pPr>
          </a:lstStyle>
          <a:p>
            <a:r>
              <a:rPr lang="da-DK"/>
              <a:t>Indsæt billede</a:t>
            </a:r>
          </a:p>
        </p:txBody>
      </p:sp>
      <p:sp>
        <p:nvSpPr>
          <p:cNvPr id="49" name="Picture Placeholder 2"/>
          <p:cNvSpPr>
            <a:spLocks noGrp="1"/>
          </p:cNvSpPr>
          <p:nvPr>
            <p:ph type="pic" sz="quarter" idx="32" hasCustomPrompt="1"/>
          </p:nvPr>
        </p:nvSpPr>
        <p:spPr>
          <a:xfrm>
            <a:off x="5232400" y="3623205"/>
            <a:ext cx="4683123" cy="2070100"/>
          </a:xfrm>
          <a:noFill/>
          <a:ln w="38100" cmpd="sng">
            <a:solidFill>
              <a:schemeClr val="bg1"/>
            </a:solidFill>
          </a:ln>
        </p:spPr>
        <p:txBody>
          <a:bodyPr anchor="ctr"/>
          <a:lstStyle>
            <a:lvl1pPr marL="0" indent="0" algn="ctr">
              <a:buNone/>
              <a:defRPr sz="1200"/>
            </a:lvl1pPr>
          </a:lstStyle>
          <a:p>
            <a:r>
              <a:rPr lang="da-DK"/>
              <a:t>Indsæt billede</a:t>
            </a:r>
          </a:p>
        </p:txBody>
      </p:sp>
    </p:spTree>
    <p:extLst>
      <p:ext uri="{BB962C8B-B14F-4D97-AF65-F5344CB8AC3E}">
        <p14:creationId xmlns:p14="http://schemas.microsoft.com/office/powerpoint/2010/main" val="7091775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illedecollage">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21" name="Picture Placeholder 2"/>
          <p:cNvSpPr>
            <a:spLocks noGrp="1"/>
          </p:cNvSpPr>
          <p:nvPr>
            <p:ph type="pic" sz="quarter" idx="27" hasCustomPrompt="1"/>
          </p:nvPr>
        </p:nvSpPr>
        <p:spPr>
          <a:xfrm>
            <a:off x="567892" y="1549400"/>
            <a:ext cx="3686608" cy="2070100"/>
          </a:xfrm>
          <a:ln w="38100" cmpd="sng">
            <a:solidFill>
              <a:schemeClr val="bg1"/>
            </a:solidFill>
          </a:ln>
        </p:spPr>
        <p:txBody>
          <a:bodyPr anchor="ctr"/>
          <a:lstStyle>
            <a:lvl1pPr marL="0" indent="0" algn="ctr">
              <a:buNone/>
              <a:defRPr sz="1200"/>
            </a:lvl1pPr>
          </a:lstStyle>
          <a:p>
            <a:r>
              <a:rPr lang="da-DK"/>
              <a:t>Indsæt billede</a:t>
            </a:r>
          </a:p>
        </p:txBody>
      </p:sp>
      <p:sp>
        <p:nvSpPr>
          <p:cNvPr id="22" name="Picture Placeholder 2"/>
          <p:cNvSpPr>
            <a:spLocks noGrp="1"/>
          </p:cNvSpPr>
          <p:nvPr>
            <p:ph type="pic" sz="quarter" idx="28" hasCustomPrompt="1"/>
          </p:nvPr>
        </p:nvSpPr>
        <p:spPr>
          <a:xfrm>
            <a:off x="567892" y="3623205"/>
            <a:ext cx="3686608" cy="2070100"/>
          </a:xfrm>
          <a:ln w="38100" cmpd="sng">
            <a:solidFill>
              <a:schemeClr val="bg1"/>
            </a:solidFill>
          </a:ln>
        </p:spPr>
        <p:txBody>
          <a:bodyPr anchor="ctr"/>
          <a:lstStyle>
            <a:lvl1pPr marL="0" indent="0" algn="ctr">
              <a:buNone/>
              <a:defRPr sz="1200"/>
            </a:lvl1pPr>
          </a:lstStyle>
          <a:p>
            <a:r>
              <a:rPr lang="da-DK"/>
              <a:t>Indsæt billede</a:t>
            </a:r>
          </a:p>
        </p:txBody>
      </p:sp>
      <p:sp>
        <p:nvSpPr>
          <p:cNvPr id="23" name="Picture Placeholder 2"/>
          <p:cNvSpPr>
            <a:spLocks noGrp="1"/>
          </p:cNvSpPr>
          <p:nvPr>
            <p:ph type="pic" sz="quarter" idx="29" hasCustomPrompt="1"/>
          </p:nvPr>
        </p:nvSpPr>
        <p:spPr>
          <a:xfrm>
            <a:off x="4258734" y="1549400"/>
            <a:ext cx="3686608" cy="2070100"/>
          </a:xfrm>
          <a:ln w="38100" cmpd="sng">
            <a:solidFill>
              <a:schemeClr val="bg1"/>
            </a:solidFill>
          </a:ln>
        </p:spPr>
        <p:txBody>
          <a:bodyPr anchor="ctr"/>
          <a:lstStyle>
            <a:lvl1pPr marL="0" indent="0" algn="ctr">
              <a:buNone/>
              <a:defRPr sz="1200"/>
            </a:lvl1pPr>
          </a:lstStyle>
          <a:p>
            <a:r>
              <a:rPr lang="da-DK"/>
              <a:t>Indsæt billede</a:t>
            </a:r>
          </a:p>
        </p:txBody>
      </p:sp>
      <p:sp>
        <p:nvSpPr>
          <p:cNvPr id="24" name="Picture Placeholder 2"/>
          <p:cNvSpPr>
            <a:spLocks noGrp="1"/>
          </p:cNvSpPr>
          <p:nvPr>
            <p:ph type="pic" sz="quarter" idx="30" hasCustomPrompt="1"/>
          </p:nvPr>
        </p:nvSpPr>
        <p:spPr>
          <a:xfrm>
            <a:off x="4258734" y="3623205"/>
            <a:ext cx="3686608" cy="2070100"/>
          </a:xfrm>
          <a:ln w="38100" cmpd="sng">
            <a:solidFill>
              <a:schemeClr val="bg1"/>
            </a:solidFill>
          </a:ln>
        </p:spPr>
        <p:txBody>
          <a:bodyPr anchor="ctr"/>
          <a:lstStyle>
            <a:lvl1pPr marL="0" indent="0" algn="ctr">
              <a:buNone/>
              <a:defRPr sz="1200"/>
            </a:lvl1pPr>
          </a:lstStyle>
          <a:p>
            <a:r>
              <a:rPr lang="da-DK"/>
              <a:t>Indsæt billede</a:t>
            </a:r>
          </a:p>
        </p:txBody>
      </p:sp>
      <p:sp>
        <p:nvSpPr>
          <p:cNvPr id="25" name="Picture Placeholder 2"/>
          <p:cNvSpPr>
            <a:spLocks noGrp="1"/>
          </p:cNvSpPr>
          <p:nvPr>
            <p:ph type="pic" sz="quarter" idx="31" hasCustomPrompt="1"/>
          </p:nvPr>
        </p:nvSpPr>
        <p:spPr>
          <a:xfrm>
            <a:off x="7948949" y="1549400"/>
            <a:ext cx="3686608" cy="2070100"/>
          </a:xfrm>
          <a:ln w="38100" cmpd="sng">
            <a:solidFill>
              <a:schemeClr val="bg1"/>
            </a:solidFill>
          </a:ln>
        </p:spPr>
        <p:txBody>
          <a:bodyPr anchor="ctr"/>
          <a:lstStyle>
            <a:lvl1pPr marL="0" indent="0" algn="ctr">
              <a:buNone/>
              <a:defRPr sz="1200"/>
            </a:lvl1pPr>
          </a:lstStyle>
          <a:p>
            <a:r>
              <a:rPr lang="da-DK"/>
              <a:t>Indsæt billede</a:t>
            </a:r>
          </a:p>
        </p:txBody>
      </p:sp>
      <p:sp>
        <p:nvSpPr>
          <p:cNvPr id="26" name="Picture Placeholder 2"/>
          <p:cNvSpPr>
            <a:spLocks noGrp="1"/>
          </p:cNvSpPr>
          <p:nvPr>
            <p:ph type="pic" sz="quarter" idx="32" hasCustomPrompt="1"/>
          </p:nvPr>
        </p:nvSpPr>
        <p:spPr>
          <a:xfrm>
            <a:off x="7948949" y="3623205"/>
            <a:ext cx="3686608" cy="2070100"/>
          </a:xfrm>
          <a:ln w="38100" cmpd="sng">
            <a:solidFill>
              <a:schemeClr val="bg1"/>
            </a:solidFill>
          </a:ln>
        </p:spPr>
        <p:txBody>
          <a:bodyPr anchor="ctr"/>
          <a:lstStyle>
            <a:lvl1pPr marL="0" indent="0" algn="ctr">
              <a:buNone/>
              <a:defRPr sz="1200"/>
            </a:lvl1pPr>
          </a:lstStyle>
          <a:p>
            <a:r>
              <a:rPr lang="da-DK"/>
              <a:t>Indsæt billede</a:t>
            </a:r>
          </a:p>
        </p:txBody>
      </p:sp>
    </p:spTree>
    <p:extLst>
      <p:ext uri="{BB962C8B-B14F-4D97-AF65-F5344CB8AC3E}">
        <p14:creationId xmlns:p14="http://schemas.microsoft.com/office/powerpoint/2010/main" val="241592923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792" y="392885"/>
            <a:ext cx="9385731" cy="711638"/>
          </a:xfrm>
        </p:spPr>
        <p:txBody>
          <a:bodyPr/>
          <a:lstStyle>
            <a:lvl1pPr>
              <a:defRPr/>
            </a:lvl1pPr>
          </a:lstStyle>
          <a:p>
            <a:r>
              <a:rPr lang="da-DK" noProof="0"/>
              <a:t>Overskrift i op til 2 linjer</a:t>
            </a:r>
          </a:p>
        </p:txBody>
      </p:sp>
      <p:sp>
        <p:nvSpPr>
          <p:cNvPr id="4" name="Date Placeholder 3"/>
          <p:cNvSpPr>
            <a:spLocks noGrp="1"/>
          </p:cNvSpPr>
          <p:nvPr>
            <p:ph type="dt" sz="half" idx="19"/>
          </p:nvPr>
        </p:nvSpPr>
        <p:spPr/>
        <p:txBody>
          <a:bodyPr/>
          <a:lstStyle/>
          <a:p>
            <a:fld id="{0D5B630E-43CE-844A-940E-F43487ACEA3D}" type="datetime1">
              <a:rPr lang="da-DK" smtClean="0"/>
              <a:t>07-09-2023</a:t>
            </a:fld>
            <a:endParaRPr lang="da-DK"/>
          </a:p>
        </p:txBody>
      </p:sp>
      <p:sp>
        <p:nvSpPr>
          <p:cNvPr id="5" name="Slide Number Placeholder 4"/>
          <p:cNvSpPr>
            <a:spLocks noGrp="1"/>
          </p:cNvSpPr>
          <p:nvPr>
            <p:ph type="sldNum" sz="quarter" idx="20"/>
          </p:nvPr>
        </p:nvSpPr>
        <p:spPr/>
        <p:txBody>
          <a:bodyPr/>
          <a:lstStyle/>
          <a:p>
            <a:fld id="{4F2B6656-7882-4CEF-9850-9EB873E823C4}" type="slidenum">
              <a:rPr lang="da-DK" smtClean="0"/>
              <a:pPr/>
              <a:t>‹nr.›</a:t>
            </a:fld>
            <a:endParaRPr lang="da-DK"/>
          </a:p>
        </p:txBody>
      </p:sp>
      <p:sp>
        <p:nvSpPr>
          <p:cNvPr id="7" name="Content Placeholder 6"/>
          <p:cNvSpPr>
            <a:spLocks noGrp="1"/>
          </p:cNvSpPr>
          <p:nvPr>
            <p:ph sz="quarter" idx="21" hasCustomPrompt="1"/>
          </p:nvPr>
        </p:nvSpPr>
        <p:spPr>
          <a:xfrm>
            <a:off x="542925" y="1549399"/>
            <a:ext cx="9385731" cy="4148139"/>
          </a:xfrm>
        </p:spPr>
        <p:txBody>
          <a:bodyPr/>
          <a:lstStyle/>
          <a:p>
            <a:pPr lvl="0"/>
            <a:r>
              <a:rPr lang="da-DK" noProof="0"/>
              <a:t>Klik for at tilføje indhold</a:t>
            </a:r>
          </a:p>
          <a:p>
            <a:pPr lvl="1"/>
            <a:r>
              <a:rPr lang="da-DK" noProof="0"/>
              <a:t>Andet niveau</a:t>
            </a:r>
          </a:p>
          <a:p>
            <a:pPr lvl="2"/>
            <a:r>
              <a:rPr lang="da-DK" noProof="0"/>
              <a:t>Tredje niveau</a:t>
            </a:r>
          </a:p>
          <a:p>
            <a:pPr lvl="3"/>
            <a:r>
              <a:rPr lang="da-DK" noProof="0"/>
              <a:t>Fjerde niveau</a:t>
            </a:r>
          </a:p>
          <a:p>
            <a:pPr lvl="4"/>
            <a:r>
              <a:rPr lang="da-DK" noProof="0"/>
              <a:t>Femte niveau</a:t>
            </a:r>
          </a:p>
        </p:txBody>
      </p:sp>
    </p:spTree>
    <p:extLst>
      <p:ext uri="{BB962C8B-B14F-4D97-AF65-F5344CB8AC3E}">
        <p14:creationId xmlns:p14="http://schemas.microsoft.com/office/powerpoint/2010/main" val="11671541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Forside - Fuldt billede og stor boks">
    <p:spTree>
      <p:nvGrpSpPr>
        <p:cNvPr id="1" name=""/>
        <p:cNvGrpSpPr/>
        <p:nvPr/>
      </p:nvGrpSpPr>
      <p:grpSpPr>
        <a:xfrm>
          <a:off x="0" y="0"/>
          <a:ext cx="0" cy="0"/>
          <a:chOff x="0" y="0"/>
          <a:chExt cx="0" cy="0"/>
        </a:xfrm>
      </p:grpSpPr>
      <p:sp>
        <p:nvSpPr>
          <p:cNvPr id="16" name="Picture Placeholder 3"/>
          <p:cNvSpPr>
            <a:spLocks noGrp="1"/>
          </p:cNvSpPr>
          <p:nvPr>
            <p:ph type="pic" sz="quarter" idx="14" hasCustomPrompt="1"/>
          </p:nvPr>
        </p:nvSpPr>
        <p:spPr>
          <a:xfrm>
            <a:off x="0" y="0"/>
            <a:ext cx="12204700" cy="6858000"/>
          </a:xfrm>
        </p:spPr>
        <p:txBody>
          <a:bodyPr tIns="3672000">
            <a:normAutofit/>
          </a:bodyPr>
          <a:lstStyle>
            <a:lvl1pPr marL="0" marR="0" indent="0" algn="ctr" defTabSz="914400" rtl="0" eaLnBrk="1" fontAlgn="auto" latinLnBrk="0" hangingPunct="1">
              <a:lnSpc>
                <a:spcPct val="94000"/>
              </a:lnSpc>
              <a:spcBef>
                <a:spcPts val="0"/>
              </a:spcBef>
              <a:spcAft>
                <a:spcPts val="2000"/>
              </a:spcAft>
              <a:buClrTx/>
              <a:buSzTx/>
              <a:buFont typeface="Arial" pitchFamily="34" charset="0"/>
              <a:buNone/>
              <a:tabLst/>
              <a:defRPr sz="1400" b="0" baseline="0"/>
            </a:lvl1pPr>
          </a:lstStyle>
          <a:p>
            <a:r>
              <a:rPr lang="da-DK" noProof="0"/>
              <a:t>Indsæt et baggrundsbillede ved at klikke på det hvide felt og indsæt billede via ”indsæt billede” i menulinjen</a:t>
            </a:r>
          </a:p>
        </p:txBody>
      </p:sp>
      <p:sp>
        <p:nvSpPr>
          <p:cNvPr id="31" name="Text Placeholder 13"/>
          <p:cNvSpPr>
            <a:spLocks noGrp="1" noChangeAspect="1"/>
          </p:cNvSpPr>
          <p:nvPr>
            <p:ph type="body" sz="quarter" idx="23"/>
          </p:nvPr>
        </p:nvSpPr>
        <p:spPr>
          <a:xfrm>
            <a:off x="9782175" y="5706000"/>
            <a:ext cx="2428558" cy="1152000"/>
          </a:xfrm>
          <a:solidFill>
            <a:schemeClr val="accent1"/>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32" name="Text Placeholder 13"/>
          <p:cNvSpPr>
            <a:spLocks noGrp="1"/>
          </p:cNvSpPr>
          <p:nvPr>
            <p:ph type="body" sz="quarter" idx="24"/>
          </p:nvPr>
        </p:nvSpPr>
        <p:spPr>
          <a:xfrm>
            <a:off x="0" y="5706000"/>
            <a:ext cx="9782174" cy="1152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6" name="Text Placeholder 13"/>
          <p:cNvSpPr>
            <a:spLocks noGrp="1"/>
          </p:cNvSpPr>
          <p:nvPr>
            <p:ph type="body" sz="quarter" idx="25"/>
          </p:nvPr>
        </p:nvSpPr>
        <p:spPr>
          <a:xfrm>
            <a:off x="-1" y="0"/>
            <a:ext cx="9782175" cy="5706000"/>
          </a:xfrm>
          <a:solidFill>
            <a:schemeClr val="accent2">
              <a:alpha val="75000"/>
            </a:schemeClr>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 name="Title 1"/>
          <p:cNvSpPr>
            <a:spLocks noGrp="1"/>
          </p:cNvSpPr>
          <p:nvPr>
            <p:ph type="ctrTitle" hasCustomPrompt="1"/>
          </p:nvPr>
        </p:nvSpPr>
        <p:spPr>
          <a:xfrm>
            <a:off x="511309" y="1541463"/>
            <a:ext cx="7394441" cy="1424390"/>
          </a:xfrm>
        </p:spPr>
        <p:txBody>
          <a:bodyPr>
            <a:spAutoFit/>
          </a:bodyPr>
          <a:lstStyle>
            <a:lvl1pPr>
              <a:lnSpc>
                <a:spcPct val="88000"/>
              </a:lnSpc>
              <a:defRPr sz="5200">
                <a:solidFill>
                  <a:schemeClr val="bg1"/>
                </a:solidFill>
              </a:defRPr>
            </a:lvl1pPr>
          </a:lstStyle>
          <a:p>
            <a:r>
              <a:rPr lang="da-DK" noProof="0"/>
              <a:t>Titel i op til 2 linjers længde</a:t>
            </a:r>
          </a:p>
        </p:txBody>
      </p:sp>
      <p:sp>
        <p:nvSpPr>
          <p:cNvPr id="22" name="TextBox 21"/>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23" name="AutoShape 4"/>
          <p:cNvSpPr>
            <a:spLocks/>
          </p:cNvSpPr>
          <p:nvPr userDrawn="1"/>
        </p:nvSpPr>
        <p:spPr bwMode="gray">
          <a:xfrm>
            <a:off x="-3378200" y="0"/>
            <a:ext cx="326179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a:solidFill>
                  <a:schemeClr val="tx1"/>
                </a:solidFill>
                <a:cs typeface="Arial" charset="0"/>
              </a:rPr>
              <a:t>Vis hjælpelinjer</a:t>
            </a:r>
          </a:p>
          <a:p>
            <a:pPr algn="r" defTabSz="457200">
              <a:tabLst>
                <a:tab pos="177800" algn="l"/>
              </a:tabLst>
              <a:defRPr/>
            </a:pPr>
            <a:r>
              <a:rPr lang="da-DK" sz="1000">
                <a:solidFill>
                  <a:schemeClr val="tx1"/>
                </a:solidFill>
                <a:cs typeface="Arial" charset="0"/>
              </a:rPr>
              <a:t>1.	Højreklik udenfor </a:t>
            </a:r>
            <a:r>
              <a:rPr lang="da-DK" sz="1000" err="1">
                <a:solidFill>
                  <a:schemeClr val="tx1"/>
                </a:solidFill>
                <a:cs typeface="Arial" charset="0"/>
              </a:rPr>
              <a:t>slidet</a:t>
            </a:r>
            <a:r>
              <a:rPr lang="da-DK" sz="100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a:solidFill>
                  <a:schemeClr val="tx1"/>
                </a:solidFill>
                <a:cs typeface="Arial" charset="0"/>
              </a:rPr>
              <a:t>Vælg OK </a:t>
            </a:r>
          </a:p>
        </p:txBody>
      </p:sp>
      <p:sp>
        <p:nvSpPr>
          <p:cNvPr id="20" name="TextBox 17"/>
          <p:cNvSpPr txBox="1">
            <a:spLocks noChangeArrowheads="1"/>
          </p:cNvSpPr>
          <p:nvPr userDrawn="1"/>
        </p:nvSpPr>
        <p:spPr bwMode="auto">
          <a:xfrm>
            <a:off x="-2786742" y="1511771"/>
            <a:ext cx="264228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a:solidFill>
                  <a:schemeClr val="tx1"/>
                </a:solidFill>
              </a:rPr>
              <a:t>Indsæt et baggrundsbillede</a:t>
            </a:r>
          </a:p>
          <a:p>
            <a:pPr marL="0" indent="0" algn="r" eaLnBrk="1" hangingPunct="1">
              <a:buNone/>
              <a:defRPr/>
            </a:pPr>
            <a:r>
              <a:rPr lang="da-DK" sz="1000" b="0">
                <a:solidFill>
                  <a:schemeClr val="tx1"/>
                </a:solidFill>
              </a:rPr>
              <a:t>1. Indsæt et billede ved at klikke på den </a:t>
            </a:r>
            <a:br>
              <a:rPr lang="da-DK" sz="1000" b="0">
                <a:solidFill>
                  <a:schemeClr val="tx1"/>
                </a:solidFill>
              </a:rPr>
            </a:br>
            <a:r>
              <a:rPr lang="da-DK" sz="1000" b="0">
                <a:solidFill>
                  <a:schemeClr val="tx1"/>
                </a:solidFill>
              </a:rPr>
              <a:t>hvide </a:t>
            </a:r>
            <a:r>
              <a:rPr lang="da-DK" sz="1000" b="0" err="1">
                <a:solidFill>
                  <a:schemeClr val="tx1"/>
                </a:solidFill>
              </a:rPr>
              <a:t>billedepladsholder</a:t>
            </a:r>
            <a:endParaRPr lang="da-DK" sz="1000" b="0">
              <a:solidFill>
                <a:schemeClr val="tx1"/>
              </a:solidFill>
            </a:endParaRPr>
          </a:p>
          <a:p>
            <a:pPr marL="0" indent="0" algn="r" eaLnBrk="1" hangingPunct="1">
              <a:buNone/>
              <a:defRPr/>
            </a:pPr>
            <a:r>
              <a:rPr lang="da-DK" sz="1000" b="0">
                <a:solidFill>
                  <a:schemeClr val="tx1"/>
                </a:solidFill>
              </a:rPr>
              <a:t>2. Via</a:t>
            </a:r>
            <a:r>
              <a:rPr lang="da-DK" sz="1000" b="0" baseline="0">
                <a:solidFill>
                  <a:schemeClr val="tx1"/>
                </a:solidFill>
              </a:rPr>
              <a:t> ”indsæt” – Vælg ”billede” og ”billede fra fil” – Herfra vælger du billedet, fra din computer, som skal indsættes </a:t>
            </a:r>
          </a:p>
          <a:p>
            <a:pPr marL="0" indent="0" algn="r" eaLnBrk="1" hangingPunct="1">
              <a:buNone/>
              <a:defRPr/>
            </a:pPr>
            <a:r>
              <a:rPr lang="da-DK" sz="1000" b="0" baseline="0">
                <a:solidFill>
                  <a:schemeClr val="tx1"/>
                </a:solidFill>
              </a:rPr>
              <a:t>3. </a:t>
            </a:r>
            <a:r>
              <a:rPr lang="da-DK" sz="1000" b="0">
                <a:solidFill>
                  <a:schemeClr val="tx1"/>
                </a:solidFill>
              </a:rPr>
              <a:t>Højreklik på billedet og send</a:t>
            </a:r>
            <a:r>
              <a:rPr lang="da-DK" sz="1000" b="0" baseline="0">
                <a:solidFill>
                  <a:schemeClr val="tx1"/>
                </a:solidFill>
              </a:rPr>
              <a:t> det bagud</a:t>
            </a:r>
          </a:p>
        </p:txBody>
      </p:sp>
      <p:sp>
        <p:nvSpPr>
          <p:cNvPr id="37" name="Text Placeholder 6"/>
          <p:cNvSpPr>
            <a:spLocks noGrp="1"/>
          </p:cNvSpPr>
          <p:nvPr>
            <p:ph type="body" sz="quarter" idx="27" hasCustomPrompt="1"/>
          </p:nvPr>
        </p:nvSpPr>
        <p:spPr>
          <a:xfrm>
            <a:off x="554038" y="3323829"/>
            <a:ext cx="7351712" cy="1440000"/>
          </a:xfrm>
        </p:spPr>
        <p:txBody>
          <a:bodyPr/>
          <a:lstStyle>
            <a:lvl1pPr marL="0" indent="0">
              <a:buNone/>
              <a:defRPr sz="2400" b="0" baseline="0">
                <a:solidFill>
                  <a:schemeClr val="bg1"/>
                </a:solidFill>
              </a:defRPr>
            </a:lvl1pPr>
            <a:lvl2pPr marL="252000" indent="0">
              <a:buNone/>
              <a:defRPr/>
            </a:lvl2pPr>
          </a:lstStyle>
          <a:p>
            <a:pPr lvl="0"/>
            <a:r>
              <a:rPr lang="da-DK"/>
              <a:t>Klik for at tilføje manchet i en eller flere linjer</a:t>
            </a:r>
          </a:p>
        </p:txBody>
      </p:sp>
      <p:pic>
        <p:nvPicPr>
          <p:cNvPr id="17" name="Picture 16" descr="Skærmbillede 2016-04-05 kl. 09.35.2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5" name="Text Placeholder 13"/>
          <p:cNvSpPr>
            <a:spLocks noGrp="1"/>
          </p:cNvSpPr>
          <p:nvPr>
            <p:ph type="body" sz="quarter" idx="19"/>
          </p:nvPr>
        </p:nvSpPr>
        <p:spPr>
          <a:xfrm>
            <a:off x="10680987" y="5988208"/>
            <a:ext cx="1007997" cy="587589"/>
          </a:xfrm>
          <a:blipFill rotWithShape="1">
            <a:blip r:embed="rId3"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
        <p:nvSpPr>
          <p:cNvPr id="14" name="Text Placeholder 13"/>
          <p:cNvSpPr>
            <a:spLocks noGrp="1"/>
          </p:cNvSpPr>
          <p:nvPr>
            <p:ph type="body" sz="quarter" idx="26"/>
          </p:nvPr>
        </p:nvSpPr>
        <p:spPr>
          <a:xfrm>
            <a:off x="486802" y="6030098"/>
            <a:ext cx="1325521" cy="525104"/>
          </a:xfrm>
          <a:blipFill rotWithShape="1">
            <a:blip r:embed="rId4" cstate="email">
              <a:extLst>
                <a:ext uri="{28A0092B-C50C-407E-A947-70E740481C1C}">
                  <a14:useLocalDpi xmlns:a14="http://schemas.microsoft.com/office/drawing/2010/main"/>
                </a:ext>
              </a:extLst>
            </a:blip>
            <a:stretch>
              <a:fillRect/>
            </a:stretch>
          </a:blipFill>
        </p:spPr>
        <p:txBody>
          <a:bodyPr tIns="1800000"/>
          <a:lstStyle>
            <a:lvl1pPr marL="0" indent="0">
              <a:buFont typeface="Arial" pitchFamily="34" charset="0"/>
              <a:buNone/>
              <a:defRPr sz="100">
                <a:solidFill>
                  <a:srgbClr val="88919F"/>
                </a:solidFill>
              </a:defRPr>
            </a:lvl1pPr>
          </a:lstStyle>
          <a:p>
            <a:pPr lvl="0"/>
            <a:r>
              <a:rPr lang="da-DK"/>
              <a:t>Klik for at redigere teksttypografierne i masteren</a:t>
            </a:r>
          </a:p>
        </p:txBody>
      </p:sp>
    </p:spTree>
    <p:extLst>
      <p:ext uri="{BB962C8B-B14F-4D97-AF65-F5344CB8AC3E}">
        <p14:creationId xmlns:p14="http://schemas.microsoft.com/office/powerpoint/2010/main" val="38578185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Tom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a:t>Overskrift i op til 2 linjer</a:t>
            </a:r>
          </a:p>
        </p:txBody>
      </p:sp>
      <p:sp>
        <p:nvSpPr>
          <p:cNvPr id="8" name="Date Placeholder 7"/>
          <p:cNvSpPr>
            <a:spLocks noGrp="1"/>
          </p:cNvSpPr>
          <p:nvPr>
            <p:ph type="dt" sz="half" idx="10"/>
          </p:nvPr>
        </p:nvSpPr>
        <p:spPr/>
        <p:txBody>
          <a:bodyPr/>
          <a:lstStyle/>
          <a:p>
            <a:fld id="{13EC878D-0872-7E4B-9B68-F89B08C94C40}" type="datetime1">
              <a:rPr lang="da-DK" noProof="0" smtClean="0"/>
              <a:t>07-09-2023</a:t>
            </a:fld>
            <a:endParaRPr lang="da-DK" noProof="0"/>
          </a:p>
        </p:txBody>
      </p:sp>
      <p:sp>
        <p:nvSpPr>
          <p:cNvPr id="10" name="Slide Number Placeholder 9"/>
          <p:cNvSpPr>
            <a:spLocks noGrp="1"/>
          </p:cNvSpPr>
          <p:nvPr>
            <p:ph type="sldNum" sz="quarter" idx="12"/>
          </p:nvPr>
        </p:nvSpPr>
        <p:spPr/>
        <p:txBody>
          <a:bodyPr/>
          <a:lstStyle/>
          <a:p>
            <a:fld id="{4F2B6656-7882-4CEF-9850-9EB873E823C4}" type="slidenum">
              <a:rPr lang="da-DK" noProof="0" smtClean="0"/>
              <a:pPr/>
              <a:t>‹nr.›</a:t>
            </a:fld>
            <a:endParaRPr lang="da-DK" noProof="0"/>
          </a:p>
        </p:txBody>
      </p:sp>
      <p:pic>
        <p:nvPicPr>
          <p:cNvPr id="11" name="Picture 10" descr="LF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80987" y="5988208"/>
            <a:ext cx="1007998" cy="587589"/>
          </a:xfrm>
          <a:prstGeom prst="rect">
            <a:avLst/>
          </a:prstGeom>
        </p:spPr>
      </p:pic>
      <p:sp>
        <p:nvSpPr>
          <p:cNvPr id="30" name="TextBox 29"/>
          <p:cNvSpPr txBox="1"/>
          <p:nvPr userDrawn="1"/>
        </p:nvSpPr>
        <p:spPr>
          <a:xfrm>
            <a:off x="-2476501" y="4139562"/>
            <a:ext cx="2332039" cy="692497"/>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rPr>
              <a:t>Vælg layout</a:t>
            </a:r>
            <a:br>
              <a:rPr lang="en-GB" sz="1000" b="1" noProof="1">
                <a:solidFill>
                  <a:schemeClr val="tx1"/>
                </a:solidFill>
                <a:latin typeface="+mn-lt"/>
              </a:rPr>
            </a:br>
            <a:r>
              <a:rPr lang="en-GB" sz="1000" b="1" noProof="1">
                <a:solidFill>
                  <a:schemeClr val="tx1"/>
                </a:solidFill>
                <a:latin typeface="+mn-lt"/>
              </a:rPr>
              <a:t>1. </a:t>
            </a:r>
            <a:r>
              <a:rPr lang="en-GB" sz="1000" b="0" noProof="1">
                <a:solidFill>
                  <a:schemeClr val="tx1"/>
                </a:solidFill>
                <a:latin typeface="+mn-lt"/>
              </a:rPr>
              <a:t>Fra værktøjslinjen klik</a:t>
            </a:r>
            <a:r>
              <a:rPr lang="en-GB" sz="1000" b="0" baseline="0" noProof="1">
                <a:solidFill>
                  <a:schemeClr val="tx1"/>
                </a:solidFill>
                <a:latin typeface="+mn-lt"/>
              </a:rPr>
              <a:t> på</a:t>
            </a:r>
            <a:r>
              <a:rPr lang="en-GB" sz="1000" noProof="1">
                <a:solidFill>
                  <a:schemeClr val="tx1"/>
                </a:solidFill>
                <a:latin typeface="+mn-lt"/>
              </a:rPr>
              <a:t> “nyt dias”</a:t>
            </a:r>
          </a:p>
          <a:p>
            <a:pPr algn="r">
              <a:spcBef>
                <a:spcPts val="600"/>
              </a:spcBef>
              <a:defRPr/>
            </a:pPr>
            <a:r>
              <a:rPr lang="en-GB" sz="1000" b="1" noProof="1">
                <a:solidFill>
                  <a:schemeClr val="tx1"/>
                </a:solidFill>
                <a:latin typeface="+mn-lt"/>
              </a:rPr>
              <a:t>2. </a:t>
            </a:r>
            <a:r>
              <a:rPr lang="en-GB" sz="1000" noProof="1">
                <a:solidFill>
                  <a:schemeClr val="tx1"/>
                </a:solidFill>
                <a:latin typeface="+mn-lt"/>
              </a:rPr>
              <a:t>Vælg et passende layout fra “drop ned” menuen</a:t>
            </a:r>
          </a:p>
        </p:txBody>
      </p:sp>
      <p:sp>
        <p:nvSpPr>
          <p:cNvPr id="32" name="TextBox 17"/>
          <p:cNvSpPr txBox="1">
            <a:spLocks noChangeArrowheads="1"/>
          </p:cNvSpPr>
          <p:nvPr userDrawn="1"/>
        </p:nvSpPr>
        <p:spPr bwMode="auto">
          <a:xfrm>
            <a:off x="-2786742" y="1511771"/>
            <a:ext cx="264228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da-DK" sz="1000" b="1">
                <a:solidFill>
                  <a:schemeClr val="tx1"/>
                </a:solidFill>
              </a:rPr>
              <a:t>Skift</a:t>
            </a:r>
            <a:r>
              <a:rPr lang="da-DK" sz="1000" b="1" baseline="0">
                <a:solidFill>
                  <a:schemeClr val="tx1"/>
                </a:solidFill>
              </a:rPr>
              <a:t> farve på LF bjælkerne</a:t>
            </a:r>
            <a:endParaRPr lang="da-DK" sz="1000" b="1">
              <a:solidFill>
                <a:schemeClr val="tx1"/>
              </a:solidFill>
            </a:endParaRPr>
          </a:p>
          <a:p>
            <a:pPr marL="228600" indent="-228600" algn="r" eaLnBrk="1" hangingPunct="1">
              <a:buAutoNum type="arabicPeriod"/>
              <a:defRPr/>
            </a:pPr>
            <a:r>
              <a:rPr lang="da-DK" sz="1000" b="0">
                <a:solidFill>
                  <a:schemeClr val="tx1"/>
                </a:solidFill>
              </a:rPr>
              <a:t>Klik på bjælken</a:t>
            </a:r>
          </a:p>
          <a:p>
            <a:pPr marL="228600" indent="-228600" algn="r" eaLnBrk="1" hangingPunct="1">
              <a:buAutoNum type="arabicPeriod"/>
              <a:defRPr/>
            </a:pPr>
            <a:r>
              <a:rPr lang="da-DK" sz="1000" b="0">
                <a:solidFill>
                  <a:schemeClr val="tx1"/>
                </a:solidFill>
              </a:rPr>
              <a:t>Fra værktøjslinjen vælg ”Farvespanden”</a:t>
            </a:r>
          </a:p>
          <a:p>
            <a:pPr marL="228600" indent="-228600" algn="r" eaLnBrk="1" hangingPunct="1">
              <a:buAutoNum type="arabicPeriod"/>
              <a:defRPr/>
            </a:pPr>
            <a:r>
              <a:rPr lang="da-DK" sz="1000" b="0">
                <a:solidFill>
                  <a:schemeClr val="tx1"/>
                </a:solidFill>
              </a:rPr>
              <a:t>Fra ”drop ned” menuen vælg en af </a:t>
            </a:r>
            <a:r>
              <a:rPr lang="da-DK" sz="1000" b="0" err="1">
                <a:solidFill>
                  <a:schemeClr val="tx1"/>
                </a:solidFill>
              </a:rPr>
              <a:t>temafarvene</a:t>
            </a:r>
            <a:r>
              <a:rPr lang="da-DK" sz="1000" b="0">
                <a:solidFill>
                  <a:schemeClr val="tx1"/>
                </a:solidFill>
              </a:rPr>
              <a:t> for at farvelægge bjælken</a:t>
            </a:r>
          </a:p>
        </p:txBody>
      </p:sp>
      <p:sp>
        <p:nvSpPr>
          <p:cNvPr id="33" name="AutoShape 4"/>
          <p:cNvSpPr>
            <a:spLocks/>
          </p:cNvSpPr>
          <p:nvPr userDrawn="1"/>
        </p:nvSpPr>
        <p:spPr bwMode="gray">
          <a:xfrm>
            <a:off x="-3378200" y="0"/>
            <a:ext cx="326179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square" lIns="0" tIns="0" rIns="0" bIns="0">
            <a:spAutoFit/>
          </a:bodyPr>
          <a:lstStyle/>
          <a:p>
            <a:pPr algn="r" defTabSz="457200">
              <a:tabLst>
                <a:tab pos="177800" algn="l"/>
              </a:tabLst>
              <a:defRPr/>
            </a:pPr>
            <a:r>
              <a:rPr lang="da-DK" sz="1000" b="1">
                <a:solidFill>
                  <a:schemeClr val="tx1"/>
                </a:solidFill>
                <a:cs typeface="Arial" charset="0"/>
              </a:rPr>
              <a:t>Vis hjælpelinjer</a:t>
            </a:r>
          </a:p>
          <a:p>
            <a:pPr algn="r" defTabSz="457200">
              <a:tabLst>
                <a:tab pos="177800" algn="l"/>
              </a:tabLst>
              <a:defRPr/>
            </a:pPr>
            <a:r>
              <a:rPr lang="da-DK" sz="1000">
                <a:solidFill>
                  <a:schemeClr val="tx1"/>
                </a:solidFill>
                <a:cs typeface="Arial" charset="0"/>
              </a:rPr>
              <a:t>1.	Højreklik udenfor </a:t>
            </a:r>
            <a:r>
              <a:rPr lang="da-DK" sz="1000" err="1">
                <a:solidFill>
                  <a:schemeClr val="tx1"/>
                </a:solidFill>
                <a:cs typeface="Arial" charset="0"/>
              </a:rPr>
              <a:t>slidet</a:t>
            </a:r>
            <a:r>
              <a:rPr lang="da-DK" sz="1000">
                <a:solidFill>
                  <a:schemeClr val="tx1"/>
                </a:solidFill>
                <a:cs typeface="Arial" charset="0"/>
              </a:rPr>
              <a:t> og vælg ’Gitter og hjælpelinjer’</a:t>
            </a:r>
          </a:p>
          <a:p>
            <a:pPr marL="228600" indent="-228600" algn="r" defTabSz="457200">
              <a:buFontTx/>
              <a:buAutoNum type="arabicPeriod" startAt="2"/>
              <a:tabLst>
                <a:tab pos="177800" algn="l"/>
              </a:tabLst>
              <a:defRPr/>
            </a:pPr>
            <a:r>
              <a:rPr lang="da-DK" sz="1000">
                <a:solidFill>
                  <a:schemeClr val="tx1"/>
                </a:solidFill>
                <a:cs typeface="Arial" charset="0"/>
              </a:rPr>
              <a:t>Sæt kryds ved ’Vis’ tegnehjælpelinjer på skærmen</a:t>
            </a:r>
          </a:p>
          <a:p>
            <a:pPr marL="228600" indent="-228600" algn="r" defTabSz="457200">
              <a:buFontTx/>
              <a:buAutoNum type="arabicPeriod" startAt="2"/>
              <a:tabLst>
                <a:tab pos="177800" algn="l"/>
              </a:tabLst>
              <a:defRPr/>
            </a:pPr>
            <a:r>
              <a:rPr lang="da-DK" sz="1000">
                <a:solidFill>
                  <a:schemeClr val="tx1"/>
                </a:solidFill>
                <a:cs typeface="Arial" charset="0"/>
              </a:rPr>
              <a:t>Sæt hak ved ”Fastgør objekter til gitter”</a:t>
            </a:r>
          </a:p>
          <a:p>
            <a:pPr marL="228600" indent="-228600" algn="r" defTabSz="457200">
              <a:buFontTx/>
              <a:buAutoNum type="arabicPeriod" startAt="2"/>
              <a:tabLst>
                <a:tab pos="177800" algn="l"/>
              </a:tabLst>
              <a:defRPr/>
            </a:pPr>
            <a:r>
              <a:rPr lang="da-DK" sz="1000">
                <a:solidFill>
                  <a:schemeClr val="tx1"/>
                </a:solidFill>
                <a:cs typeface="Arial" charset="0"/>
              </a:rPr>
              <a:t>Vælg OK </a:t>
            </a:r>
          </a:p>
        </p:txBody>
      </p:sp>
      <p:pic>
        <p:nvPicPr>
          <p:cNvPr id="15" name="Picture 14" descr="Skærmbillede 2016-04-05 kl. 09.35.2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49502" y="5054311"/>
            <a:ext cx="2205037" cy="1791593"/>
          </a:xfrm>
          <a:prstGeom prst="rect">
            <a:avLst/>
          </a:prstGeom>
        </p:spPr>
      </p:pic>
      <p:sp>
        <p:nvSpPr>
          <p:cNvPr id="19" name="Text Placeholder 13"/>
          <p:cNvSpPr>
            <a:spLocks noGrp="1"/>
          </p:cNvSpPr>
          <p:nvPr>
            <p:ph type="body" sz="quarter" idx="25"/>
          </p:nvPr>
        </p:nvSpPr>
        <p:spPr>
          <a:xfrm flipH="1">
            <a:off x="0" y="0"/>
            <a:ext cx="216000" cy="5724000"/>
          </a:xfrm>
          <a:solidFill>
            <a:schemeClr val="tx2"/>
          </a:solidFill>
        </p:spPr>
        <p:txBody>
          <a:bodyPr tIns="0"/>
          <a:lstStyle>
            <a:lvl1pPr marL="0" indent="0">
              <a:buFont typeface="Arial" pitchFamily="34" charset="0"/>
              <a:buNone/>
              <a:defRPr sz="100"/>
            </a:lvl1pPr>
          </a:lstStyle>
          <a:p>
            <a:pPr lvl="0"/>
            <a:r>
              <a:rPr lang="da-DK"/>
              <a:t>Klik for at redigere teksttypografierne i masteren</a:t>
            </a:r>
          </a:p>
        </p:txBody>
      </p:sp>
      <p:sp>
        <p:nvSpPr>
          <p:cNvPr id="20" name="Text Placeholder 13"/>
          <p:cNvSpPr>
            <a:spLocks noGrp="1"/>
          </p:cNvSpPr>
          <p:nvPr>
            <p:ph type="body" sz="quarter" idx="24"/>
          </p:nvPr>
        </p:nvSpPr>
        <p:spPr>
          <a:xfrm>
            <a:off x="0" y="5706000"/>
            <a:ext cx="216000" cy="1152000"/>
          </a:xfrm>
          <a:solidFill>
            <a:schemeClr val="accent2"/>
          </a:solidFill>
        </p:spPr>
        <p:txBody>
          <a:bodyPr tIns="0"/>
          <a:lstStyle>
            <a:lvl1pPr marL="0" indent="0">
              <a:buFont typeface="Arial" pitchFamily="34" charset="0"/>
              <a:buNone/>
              <a:defRPr sz="100"/>
            </a:lvl1pPr>
          </a:lstStyle>
          <a:p>
            <a:pPr lvl="0"/>
            <a:r>
              <a:rPr lang="da-DK"/>
              <a:t>Klik for at redigere teksttypografierne i masteren</a:t>
            </a:r>
          </a:p>
        </p:txBody>
      </p:sp>
      <p:pic>
        <p:nvPicPr>
          <p:cNvPr id="13" name="Billed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42925" y="6135673"/>
            <a:ext cx="1225865" cy="312020"/>
          </a:xfrm>
          <a:prstGeom prst="rect">
            <a:avLst/>
          </a:prstGeom>
        </p:spPr>
      </p:pic>
    </p:spTree>
    <p:extLst>
      <p:ext uri="{BB962C8B-B14F-4D97-AF65-F5344CB8AC3E}">
        <p14:creationId xmlns:p14="http://schemas.microsoft.com/office/powerpoint/2010/main" val="115539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theme" Target="../theme/theme5.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image" Target="../media/image34.png"/><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theme" Target="../theme/theme6.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385731" cy="711638"/>
          </a:xfrm>
          <a:prstGeom prst="rect">
            <a:avLst/>
          </a:prstGeom>
        </p:spPr>
        <p:txBody>
          <a:bodyPr vert="horz" lIns="0" tIns="0" rIns="0" bIns="0" rtlCol="0" anchor="ctr" anchorCtr="0">
            <a:noAutofit/>
          </a:bodyPr>
          <a:lstStyle/>
          <a:p>
            <a:r>
              <a:rPr lang="da-DK" noProof="0" dirty="0"/>
              <a:t>Overskrift i op til 2 linjer</a:t>
            </a:r>
          </a:p>
        </p:txBody>
      </p:sp>
      <p:sp>
        <p:nvSpPr>
          <p:cNvPr id="3" name="Text Placeholder 2"/>
          <p:cNvSpPr>
            <a:spLocks noGrp="1"/>
          </p:cNvSpPr>
          <p:nvPr>
            <p:ph type="body" idx="1"/>
          </p:nvPr>
        </p:nvSpPr>
        <p:spPr>
          <a:xfrm>
            <a:off x="542925" y="1549399"/>
            <a:ext cx="9372598" cy="4148139"/>
          </a:xfrm>
          <a:prstGeom prst="rect">
            <a:avLst/>
          </a:prstGeom>
        </p:spPr>
        <p:txBody>
          <a:bodyPr vert="horz" lIns="0" tIns="0" rIns="0" bIns="0" rtlCol="0">
            <a:noAutofit/>
          </a:body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rgbClr val="076471"/>
                </a:solidFill>
              </a:defRPr>
            </a:lvl1pPr>
          </a:lstStyle>
          <a:p>
            <a:fld id="{1C94F387-72AF-7F46-9F62-3BEE8B63B887}" type="datetime1">
              <a:rPr lang="da-DK" smtClean="0"/>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rgbClr val="076471"/>
                </a:solidFill>
              </a:defRPr>
            </a:lvl1pPr>
          </a:lstStyle>
          <a:p>
            <a:fld id="{4F2B6656-7882-4CEF-9850-9EB873E823C4}" type="slidenum">
              <a:rPr lang="da-DK" smtClean="0"/>
              <a:pPr/>
              <a:t>‹nr.›</a:t>
            </a:fld>
            <a:endParaRPr lang="da-DK"/>
          </a:p>
        </p:txBody>
      </p:sp>
    </p:spTree>
    <p:extLst>
      <p:ext uri="{BB962C8B-B14F-4D97-AF65-F5344CB8AC3E}">
        <p14:creationId xmlns:p14="http://schemas.microsoft.com/office/powerpoint/2010/main" val="119894459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24" r:id="rId4"/>
    <p:sldLayoutId id="2147483719" r:id="rId5"/>
    <p:sldLayoutId id="2147483725" r:id="rId6"/>
    <p:sldLayoutId id="2147483750" r:id="rId7"/>
    <p:sldLayoutId id="2147483709" r:id="rId8"/>
    <p:sldLayoutId id="2147483710" r:id="rId9"/>
    <p:sldLayoutId id="2147483711" r:id="rId10"/>
    <p:sldLayoutId id="2147483712" r:id="rId11"/>
    <p:sldLayoutId id="2147483713" r:id="rId12"/>
    <p:sldLayoutId id="2147483714" r:id="rId13"/>
    <p:sldLayoutId id="2147483721" r:id="rId14"/>
    <p:sldLayoutId id="2147483715" r:id="rId15"/>
    <p:sldLayoutId id="2147483716" r:id="rId16"/>
    <p:sldLayoutId id="2147483717" r:id="rId17"/>
  </p:sldLayoutIdLst>
  <p:hf sldNum="0" hdr="0" ftr="0" dt="0"/>
  <p:txStyles>
    <p:titleStyle>
      <a:lvl1pPr algn="l" defTabSz="914400" rtl="0" eaLnBrk="1" latinLnBrk="0" hangingPunct="1">
        <a:lnSpc>
          <a:spcPct val="90000"/>
        </a:lnSpc>
        <a:spcBef>
          <a:spcPct val="0"/>
        </a:spcBef>
        <a:buNone/>
        <a:defRPr sz="2600" b="1" kern="1200" baseline="0">
          <a:solidFill>
            <a:schemeClr val="accent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2000"/>
        </a:spcAft>
        <a:buFont typeface="Arial"/>
        <a:buChar char="•"/>
        <a:defRPr sz="18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2300"/>
        </a:spcAft>
        <a:buFont typeface="Arial"/>
        <a:buChar char="•"/>
        <a:defRPr sz="16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buFont typeface="Arial"/>
        <a:buChar char="•"/>
        <a:defRPr sz="14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385731" cy="711638"/>
          </a:xfrm>
          <a:prstGeom prst="rect">
            <a:avLst/>
          </a:prstGeom>
        </p:spPr>
        <p:txBody>
          <a:bodyPr vert="horz" lIns="0" tIns="0" rIns="0" bIns="0" rtlCol="0" anchor="ctr" anchorCtr="0">
            <a:noAutofit/>
          </a:bodyPr>
          <a:lstStyle/>
          <a:p>
            <a:r>
              <a:rPr lang="da-DK" noProof="0" dirty="0"/>
              <a:t>Overskrift i op til 2 linjer</a:t>
            </a:r>
          </a:p>
        </p:txBody>
      </p:sp>
      <p:sp>
        <p:nvSpPr>
          <p:cNvPr id="3" name="Text Placeholder 2"/>
          <p:cNvSpPr>
            <a:spLocks noGrp="1"/>
          </p:cNvSpPr>
          <p:nvPr>
            <p:ph type="body" idx="1"/>
          </p:nvPr>
        </p:nvSpPr>
        <p:spPr>
          <a:xfrm>
            <a:off x="542925" y="1549399"/>
            <a:ext cx="9372598" cy="4148139"/>
          </a:xfrm>
          <a:prstGeom prst="rect">
            <a:avLst/>
          </a:prstGeom>
        </p:spPr>
        <p:txBody>
          <a:bodyPr vert="horz" lIns="0" tIns="0" rIns="0" bIns="0" rtlCol="0">
            <a:noAutofit/>
          </a:body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rgbClr val="076471"/>
                </a:solidFill>
              </a:defRPr>
            </a:lvl1pPr>
          </a:lstStyle>
          <a:p>
            <a:fld id="{1C94F387-72AF-7F46-9F62-3BEE8B63B887}" type="datetime1">
              <a:rPr lang="da-DK" smtClean="0"/>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rgbClr val="076471"/>
                </a:solidFill>
              </a:defRPr>
            </a:lvl1pPr>
          </a:lstStyle>
          <a:p>
            <a:fld id="{4F2B6656-7882-4CEF-9850-9EB873E823C4}" type="slidenum">
              <a:rPr lang="da-DK" smtClean="0"/>
              <a:pPr/>
              <a:t>‹nr.›</a:t>
            </a:fld>
            <a:endParaRPr lang="da-DK"/>
          </a:p>
        </p:txBody>
      </p:sp>
    </p:spTree>
    <p:extLst>
      <p:ext uri="{BB962C8B-B14F-4D97-AF65-F5344CB8AC3E}">
        <p14:creationId xmlns:p14="http://schemas.microsoft.com/office/powerpoint/2010/main" val="81212937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97" r:id="rId19"/>
  </p:sldLayoutIdLst>
  <p:hf sldNum="0" hdr="0" ftr="0" dt="0"/>
  <p:txStyles>
    <p:titleStyle>
      <a:lvl1pPr algn="l" defTabSz="914400" rtl="0" eaLnBrk="1" latinLnBrk="0" hangingPunct="1">
        <a:lnSpc>
          <a:spcPct val="90000"/>
        </a:lnSpc>
        <a:spcBef>
          <a:spcPct val="0"/>
        </a:spcBef>
        <a:buNone/>
        <a:defRPr sz="2600" b="1" kern="1200" baseline="0">
          <a:solidFill>
            <a:schemeClr val="accent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2000"/>
        </a:spcAft>
        <a:buFont typeface="Arial"/>
        <a:buChar char="•"/>
        <a:defRPr sz="18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2300"/>
        </a:spcAft>
        <a:buFont typeface="Arial"/>
        <a:buChar char="•"/>
        <a:defRPr sz="16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buFont typeface="Arial"/>
        <a:buChar char="•"/>
        <a:defRPr sz="14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385731" cy="711638"/>
          </a:xfrm>
          <a:prstGeom prst="rect">
            <a:avLst/>
          </a:prstGeom>
        </p:spPr>
        <p:txBody>
          <a:bodyPr vert="horz" lIns="0" tIns="0" rIns="0" bIns="0" rtlCol="0" anchor="ctr" anchorCtr="0">
            <a:noAutofit/>
          </a:bodyPr>
          <a:lstStyle/>
          <a:p>
            <a:r>
              <a:rPr lang="da-DK" noProof="0" dirty="0"/>
              <a:t>Overskrift i op til 2 linjer</a:t>
            </a:r>
          </a:p>
        </p:txBody>
      </p:sp>
      <p:sp>
        <p:nvSpPr>
          <p:cNvPr id="3" name="Text Placeholder 2"/>
          <p:cNvSpPr>
            <a:spLocks noGrp="1"/>
          </p:cNvSpPr>
          <p:nvPr>
            <p:ph type="body" idx="1"/>
          </p:nvPr>
        </p:nvSpPr>
        <p:spPr>
          <a:xfrm>
            <a:off x="542925" y="1549399"/>
            <a:ext cx="9372598" cy="4148139"/>
          </a:xfrm>
          <a:prstGeom prst="rect">
            <a:avLst/>
          </a:prstGeom>
        </p:spPr>
        <p:txBody>
          <a:bodyPr vert="horz" lIns="0" tIns="0" rIns="0" bIns="0" rtlCol="0">
            <a:noAutofit/>
          </a:body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rgbClr val="076471"/>
                </a:solidFill>
              </a:defRPr>
            </a:lvl1pPr>
          </a:lstStyle>
          <a:p>
            <a:fld id="{1C94F387-72AF-7F46-9F62-3BEE8B63B887}" type="datetime1">
              <a:rPr lang="da-DK" smtClean="0"/>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rgbClr val="076471"/>
                </a:solidFill>
              </a:defRPr>
            </a:lvl1pPr>
          </a:lstStyle>
          <a:p>
            <a:fld id="{4F2B6656-7882-4CEF-9850-9EB873E823C4}" type="slidenum">
              <a:rPr lang="da-DK" smtClean="0"/>
              <a:pPr/>
              <a:t>‹nr.›</a:t>
            </a:fld>
            <a:endParaRPr lang="da-DK"/>
          </a:p>
        </p:txBody>
      </p:sp>
    </p:spTree>
    <p:extLst>
      <p:ext uri="{BB962C8B-B14F-4D97-AF65-F5344CB8AC3E}">
        <p14:creationId xmlns:p14="http://schemas.microsoft.com/office/powerpoint/2010/main" val="906773122"/>
      </p:ext>
    </p:extLst>
  </p:cSld>
  <p:clrMap bg1="lt1" tx1="dk1" bg2="lt2" tx2="dk2" accent1="accent1" accent2="accent2" accent3="accent3" accent4="accent4" accent5="accent5" accent6="accent6" hlink="hlink" folHlink="folHlink"/>
  <p:sldLayoutIdLst>
    <p:sldLayoutId id="2147483656" r:id="rId1"/>
    <p:sldLayoutId id="2147483671" r:id="rId2"/>
    <p:sldLayoutId id="2147483672" r:id="rId3"/>
    <p:sldLayoutId id="2147483723" r:id="rId4"/>
    <p:sldLayoutId id="2147483718" r:id="rId5"/>
    <p:sldLayoutId id="2147483722" r:id="rId6"/>
    <p:sldLayoutId id="2147483749" r:id="rId7"/>
    <p:sldLayoutId id="2147483659" r:id="rId8"/>
    <p:sldLayoutId id="2147483667" r:id="rId9"/>
    <p:sldLayoutId id="2147483663" r:id="rId10"/>
    <p:sldLayoutId id="2147483673" r:id="rId11"/>
    <p:sldLayoutId id="2147483654" r:id="rId12"/>
    <p:sldLayoutId id="2147483674" r:id="rId13"/>
    <p:sldLayoutId id="2147483720" r:id="rId14"/>
    <p:sldLayoutId id="2147483675" r:id="rId15"/>
    <p:sldLayoutId id="2147483676" r:id="rId16"/>
    <p:sldLayoutId id="2147483677" r:id="rId17"/>
  </p:sldLayoutIdLst>
  <p:hf sldNum="0" hdr="0" ftr="0" dt="0"/>
  <p:txStyles>
    <p:titleStyle>
      <a:lvl1pPr algn="l" defTabSz="914400" rtl="0" eaLnBrk="1" latinLnBrk="0" hangingPunct="1">
        <a:lnSpc>
          <a:spcPct val="90000"/>
        </a:lnSpc>
        <a:spcBef>
          <a:spcPct val="0"/>
        </a:spcBef>
        <a:buNone/>
        <a:defRPr sz="2600" b="1" kern="1200" baseline="0">
          <a:solidFill>
            <a:schemeClr val="accent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2000"/>
        </a:spcAft>
        <a:buFont typeface="Arial"/>
        <a:buChar char="•"/>
        <a:defRPr sz="18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2300"/>
        </a:spcAft>
        <a:buFont typeface="Arial"/>
        <a:buChar char="•"/>
        <a:defRPr sz="16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buFont typeface="Arial"/>
        <a:buChar char="•"/>
        <a:defRPr sz="14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385731" cy="711638"/>
          </a:xfrm>
          <a:prstGeom prst="rect">
            <a:avLst/>
          </a:prstGeom>
        </p:spPr>
        <p:txBody>
          <a:bodyPr vert="horz" lIns="0" tIns="0" rIns="0" bIns="0" rtlCol="0" anchor="ctr" anchorCtr="0">
            <a:noAutofit/>
          </a:bodyPr>
          <a:lstStyle/>
          <a:p>
            <a:r>
              <a:rPr lang="da-DK" noProof="0" dirty="0"/>
              <a:t>Overskrift i op til 2 linjer</a:t>
            </a:r>
          </a:p>
        </p:txBody>
      </p:sp>
      <p:sp>
        <p:nvSpPr>
          <p:cNvPr id="3" name="Text Placeholder 2"/>
          <p:cNvSpPr>
            <a:spLocks noGrp="1"/>
          </p:cNvSpPr>
          <p:nvPr>
            <p:ph type="body" idx="1"/>
          </p:nvPr>
        </p:nvSpPr>
        <p:spPr>
          <a:xfrm>
            <a:off x="542925" y="1549399"/>
            <a:ext cx="9372598" cy="4148139"/>
          </a:xfrm>
          <a:prstGeom prst="rect">
            <a:avLst/>
          </a:prstGeom>
        </p:spPr>
        <p:txBody>
          <a:bodyPr vert="horz" lIns="0" tIns="0" rIns="0" bIns="0" rtlCol="0">
            <a:noAutofit/>
          </a:body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rgbClr val="076471"/>
                </a:solidFill>
              </a:defRPr>
            </a:lvl1pPr>
          </a:lstStyle>
          <a:p>
            <a:fld id="{1C94F387-72AF-7F46-9F62-3BEE8B63B887}" type="datetime1">
              <a:rPr lang="da-DK" smtClean="0"/>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rgbClr val="076471"/>
                </a:solidFill>
              </a:defRPr>
            </a:lvl1pPr>
          </a:lstStyle>
          <a:p>
            <a:fld id="{4F2B6656-7882-4CEF-9850-9EB873E823C4}" type="slidenum">
              <a:rPr lang="da-DK" smtClean="0"/>
              <a:pPr/>
              <a:t>‹nr.›</a:t>
            </a:fld>
            <a:endParaRPr lang="da-DK"/>
          </a:p>
        </p:txBody>
      </p:sp>
    </p:spTree>
    <p:extLst>
      <p:ext uri="{BB962C8B-B14F-4D97-AF65-F5344CB8AC3E}">
        <p14:creationId xmlns:p14="http://schemas.microsoft.com/office/powerpoint/2010/main" val="22068223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Lst>
  <p:hf sldNum="0" hdr="0" ftr="0" dt="0"/>
  <p:txStyles>
    <p:titleStyle>
      <a:lvl1pPr algn="l" defTabSz="914400" rtl="0" eaLnBrk="1" latinLnBrk="0" hangingPunct="1">
        <a:lnSpc>
          <a:spcPct val="90000"/>
        </a:lnSpc>
        <a:spcBef>
          <a:spcPct val="0"/>
        </a:spcBef>
        <a:buNone/>
        <a:defRPr sz="2600" b="1" kern="1200" baseline="0">
          <a:solidFill>
            <a:schemeClr val="accent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2000"/>
        </a:spcAft>
        <a:buFont typeface="Arial"/>
        <a:buChar char="•"/>
        <a:defRPr sz="18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2300"/>
        </a:spcAft>
        <a:buFont typeface="Arial"/>
        <a:buChar char="•"/>
        <a:defRPr sz="16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buFont typeface="Arial"/>
        <a:buChar char="•"/>
        <a:defRPr sz="14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385731" cy="711638"/>
          </a:xfrm>
          <a:prstGeom prst="rect">
            <a:avLst/>
          </a:prstGeom>
        </p:spPr>
        <p:txBody>
          <a:bodyPr vert="horz" lIns="0" tIns="0" rIns="0" bIns="0" rtlCol="0" anchor="ctr" anchorCtr="0">
            <a:noAutofit/>
          </a:bodyPr>
          <a:lstStyle/>
          <a:p>
            <a:r>
              <a:rPr lang="da-DK" noProof="0" dirty="0"/>
              <a:t>Overskrift i op til 2 linjer</a:t>
            </a:r>
          </a:p>
        </p:txBody>
      </p:sp>
      <p:sp>
        <p:nvSpPr>
          <p:cNvPr id="3" name="Text Placeholder 2"/>
          <p:cNvSpPr>
            <a:spLocks noGrp="1"/>
          </p:cNvSpPr>
          <p:nvPr>
            <p:ph type="body" idx="1"/>
          </p:nvPr>
        </p:nvSpPr>
        <p:spPr>
          <a:xfrm>
            <a:off x="542925" y="1549399"/>
            <a:ext cx="9372598" cy="4148139"/>
          </a:xfrm>
          <a:prstGeom prst="rect">
            <a:avLst/>
          </a:prstGeom>
        </p:spPr>
        <p:txBody>
          <a:bodyPr vert="horz" lIns="0" tIns="0" rIns="0" bIns="0" rtlCol="0">
            <a:noAutofit/>
          </a:body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rgbClr val="076471"/>
                </a:solidFill>
              </a:defRPr>
            </a:lvl1pPr>
          </a:lstStyle>
          <a:p>
            <a:fld id="{1C94F387-72AF-7F46-9F62-3BEE8B63B887}" type="datetime1">
              <a:rPr lang="da-DK" smtClean="0"/>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rgbClr val="076471"/>
                </a:solidFill>
              </a:defRPr>
            </a:lvl1pPr>
          </a:lstStyle>
          <a:p>
            <a:fld id="{4F2B6656-7882-4CEF-9850-9EB873E823C4}" type="slidenum">
              <a:rPr lang="da-DK" smtClean="0"/>
              <a:pPr/>
              <a:t>‹nr.›</a:t>
            </a:fld>
            <a:endParaRPr lang="da-DK"/>
          </a:p>
        </p:txBody>
      </p:sp>
    </p:spTree>
    <p:extLst>
      <p:ext uri="{BB962C8B-B14F-4D97-AF65-F5344CB8AC3E}">
        <p14:creationId xmlns:p14="http://schemas.microsoft.com/office/powerpoint/2010/main" val="55183188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48"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51" r:id="rId18"/>
    <p:sldLayoutId id="2147483752" r:id="rId19"/>
  </p:sldLayoutIdLst>
  <p:hf sldNum="0" hdr="0" ftr="0" dt="0"/>
  <p:txStyles>
    <p:titleStyle>
      <a:lvl1pPr algn="l" defTabSz="914400" rtl="0" eaLnBrk="1" latinLnBrk="0" hangingPunct="1">
        <a:lnSpc>
          <a:spcPct val="90000"/>
        </a:lnSpc>
        <a:spcBef>
          <a:spcPct val="0"/>
        </a:spcBef>
        <a:buNone/>
        <a:defRPr sz="2600" b="1" kern="1200" baseline="0">
          <a:solidFill>
            <a:schemeClr val="accent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2000"/>
        </a:spcAft>
        <a:buFont typeface="Arial"/>
        <a:buChar char="•"/>
        <a:defRPr sz="18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2300"/>
        </a:spcAft>
        <a:buFont typeface="Arial"/>
        <a:buChar char="•"/>
        <a:defRPr sz="16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2300"/>
        </a:spcAft>
        <a:buFont typeface="Arial"/>
        <a:buChar char="•"/>
        <a:defRPr sz="14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buFont typeface="Arial"/>
        <a:buChar char="•"/>
        <a:defRPr sz="14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792" y="392885"/>
            <a:ext cx="9858808" cy="711638"/>
          </a:xfrm>
          <a:prstGeom prst="rect">
            <a:avLst/>
          </a:prstGeom>
        </p:spPr>
        <p:txBody>
          <a:bodyPr vert="horz" lIns="0" tIns="0" rIns="0" bIns="0" rtlCol="0" anchor="ctr" anchorCtr="0">
            <a:noAutofit/>
          </a:bodyPr>
          <a:lstStyle/>
          <a:p>
            <a:r>
              <a:rPr lang="da-DK" noProof="0"/>
              <a:t>Overskrift i op til 2 linjer</a:t>
            </a:r>
          </a:p>
        </p:txBody>
      </p:sp>
      <p:sp>
        <p:nvSpPr>
          <p:cNvPr id="3" name="Text Placeholder 2"/>
          <p:cNvSpPr>
            <a:spLocks noGrp="1"/>
          </p:cNvSpPr>
          <p:nvPr>
            <p:ph type="body" idx="1"/>
          </p:nvPr>
        </p:nvSpPr>
        <p:spPr>
          <a:xfrm>
            <a:off x="542925" y="1549399"/>
            <a:ext cx="11104642" cy="4148139"/>
          </a:xfrm>
          <a:prstGeom prst="rect">
            <a:avLst/>
          </a:prstGeom>
        </p:spPr>
        <p:txBody>
          <a:bodyPr vert="horz" lIns="0" tIns="0" rIns="0" bIns="0" rtlCol="0">
            <a:noAutofit/>
          </a:bodyPr>
          <a:lstStyle/>
          <a:p>
            <a:pPr lvl="0"/>
            <a:r>
              <a:rPr lang="da-DK" noProof="0"/>
              <a:t>Klik for at redigere i master</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 name="Date Placeholder 3"/>
          <p:cNvSpPr>
            <a:spLocks noGrp="1"/>
          </p:cNvSpPr>
          <p:nvPr>
            <p:ph type="dt" sz="half" idx="2"/>
          </p:nvPr>
        </p:nvSpPr>
        <p:spPr>
          <a:xfrm>
            <a:off x="10388600" y="452084"/>
            <a:ext cx="1012824" cy="144001"/>
          </a:xfrm>
          <a:prstGeom prst="rect">
            <a:avLst/>
          </a:prstGeom>
        </p:spPr>
        <p:txBody>
          <a:bodyPr vert="horz" lIns="0" tIns="0" rIns="0" bIns="0" rtlCol="0" anchor="t" anchorCtr="0"/>
          <a:lstStyle>
            <a:lvl1pPr algn="r">
              <a:lnSpc>
                <a:spcPct val="92000"/>
              </a:lnSpc>
              <a:defRPr sz="900">
                <a:solidFill>
                  <a:schemeClr val="accent3"/>
                </a:solidFill>
              </a:defRPr>
            </a:lvl1pPr>
          </a:lstStyle>
          <a:p>
            <a:fld id="{1C94F387-72AF-7F46-9F62-3BEE8B63B887}" type="datetime1">
              <a:rPr lang="da-DK" smtClean="0"/>
              <a:pPr/>
              <a:t>07-09-2023</a:t>
            </a:fld>
            <a:endParaRPr lang="da-DK"/>
          </a:p>
        </p:txBody>
      </p:sp>
      <p:sp>
        <p:nvSpPr>
          <p:cNvPr id="6" name="Slide Number Placeholder 5"/>
          <p:cNvSpPr>
            <a:spLocks noGrp="1"/>
          </p:cNvSpPr>
          <p:nvPr>
            <p:ph type="sldNum" sz="quarter" idx="4"/>
          </p:nvPr>
        </p:nvSpPr>
        <p:spPr>
          <a:xfrm>
            <a:off x="11401424" y="452085"/>
            <a:ext cx="246143" cy="144000"/>
          </a:xfrm>
          <a:prstGeom prst="rect">
            <a:avLst/>
          </a:prstGeom>
        </p:spPr>
        <p:txBody>
          <a:bodyPr vert="horz" lIns="0" tIns="0" rIns="0" bIns="0" rtlCol="0" anchor="t" anchorCtr="0"/>
          <a:lstStyle>
            <a:lvl1pPr algn="r">
              <a:lnSpc>
                <a:spcPct val="92000"/>
              </a:lnSpc>
              <a:defRPr sz="900">
                <a:solidFill>
                  <a:schemeClr val="accent3"/>
                </a:solidFill>
              </a:defRPr>
            </a:lvl1pPr>
          </a:lstStyle>
          <a:p>
            <a:fld id="{4F2B6656-7882-4CEF-9850-9EB873E823C4}" type="slidenum">
              <a:rPr lang="da-DK" smtClean="0"/>
              <a:pPr/>
              <a:t>‹nr.›</a:t>
            </a:fld>
            <a:endParaRPr lang="da-DK"/>
          </a:p>
        </p:txBody>
      </p:sp>
      <p:pic>
        <p:nvPicPr>
          <p:cNvPr id="8" name="Billede 7">
            <a:extLst>
              <a:ext uri="{FF2B5EF4-FFF2-40B4-BE49-F238E27FC236}">
                <a16:creationId xmlns:a16="http://schemas.microsoft.com/office/drawing/2014/main" id="{5A28E9EC-BC9A-4D03-A0B6-399FCB73B805}"/>
              </a:ext>
            </a:extLst>
          </p:cNvPr>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10829118" y="6028696"/>
            <a:ext cx="857484" cy="359022"/>
          </a:xfrm>
          <a:prstGeom prst="rect">
            <a:avLst/>
          </a:prstGeom>
        </p:spPr>
      </p:pic>
    </p:spTree>
    <p:extLst>
      <p:ext uri="{BB962C8B-B14F-4D97-AF65-F5344CB8AC3E}">
        <p14:creationId xmlns:p14="http://schemas.microsoft.com/office/powerpoint/2010/main" val="67199202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6" r:id="rId22"/>
  </p:sldLayoutIdLst>
  <p:hf sldNum="0" hdr="0" ftr="0" dt="0"/>
  <p:txStyles>
    <p:titleStyle>
      <a:lvl1pPr algn="l" defTabSz="914400" rtl="0" eaLnBrk="1" latinLnBrk="0" hangingPunct="1">
        <a:lnSpc>
          <a:spcPct val="90000"/>
        </a:lnSpc>
        <a:spcBef>
          <a:spcPct val="0"/>
        </a:spcBef>
        <a:buNone/>
        <a:defRPr sz="2800" b="1" kern="1200" baseline="0">
          <a:solidFill>
            <a:schemeClr val="tx2"/>
          </a:solidFill>
          <a:latin typeface="+mj-lt"/>
          <a:ea typeface="+mj-ea"/>
          <a:cs typeface="+mj-cs"/>
        </a:defRPr>
      </a:lvl1pPr>
    </p:titleStyle>
    <p:bodyStyle>
      <a:lvl1pPr marL="285750" indent="-285750" algn="l" defTabSz="914400" rtl="0" eaLnBrk="1" latinLnBrk="0" hangingPunct="1">
        <a:lnSpc>
          <a:spcPct val="94000"/>
        </a:lnSpc>
        <a:spcBef>
          <a:spcPts val="0"/>
        </a:spcBef>
        <a:spcAft>
          <a:spcPts val="600"/>
        </a:spcAft>
        <a:buFont typeface="Arial"/>
        <a:buChar char="•"/>
        <a:defRPr sz="2400" b="0" kern="1200">
          <a:solidFill>
            <a:srgbClr val="000000"/>
          </a:solidFill>
          <a:latin typeface="+mn-lt"/>
          <a:ea typeface="+mn-ea"/>
          <a:cs typeface="+mn-cs"/>
        </a:defRPr>
      </a:lvl1pPr>
      <a:lvl2pPr marL="537750" indent="-285750" algn="l" defTabSz="914400" rtl="0" eaLnBrk="1" latinLnBrk="0" hangingPunct="1">
        <a:lnSpc>
          <a:spcPct val="105000"/>
        </a:lnSpc>
        <a:spcBef>
          <a:spcPts val="0"/>
        </a:spcBef>
        <a:spcAft>
          <a:spcPts val="600"/>
        </a:spcAft>
        <a:buFont typeface="Arial"/>
        <a:buChar char="•"/>
        <a:defRPr sz="2200" b="0" kern="1200">
          <a:solidFill>
            <a:srgbClr val="000000"/>
          </a:solidFill>
          <a:latin typeface="+mn-lt"/>
          <a:ea typeface="+mn-ea"/>
          <a:cs typeface="+mn-cs"/>
        </a:defRPr>
      </a:lvl2pPr>
      <a:lvl3pPr marL="807750" indent="-285750" algn="l" defTabSz="914400" rtl="0" eaLnBrk="1" latinLnBrk="0" hangingPunct="1">
        <a:lnSpc>
          <a:spcPct val="105000"/>
        </a:lnSpc>
        <a:spcBef>
          <a:spcPts val="0"/>
        </a:spcBef>
        <a:spcAft>
          <a:spcPts val="600"/>
        </a:spcAft>
        <a:buFont typeface="Arial"/>
        <a:buChar char="•"/>
        <a:defRPr sz="2000" b="0" kern="1200">
          <a:solidFill>
            <a:srgbClr val="000000"/>
          </a:solidFill>
          <a:latin typeface="+mn-lt"/>
          <a:ea typeface="+mn-ea"/>
          <a:cs typeface="+mn-cs"/>
        </a:defRPr>
      </a:lvl3pPr>
      <a:lvl4pPr marL="976950" indent="-285750" algn="l" defTabSz="914400" rtl="0" eaLnBrk="1" latinLnBrk="0" hangingPunct="1">
        <a:lnSpc>
          <a:spcPct val="105000"/>
        </a:lnSpc>
        <a:spcBef>
          <a:spcPts val="0"/>
        </a:spcBef>
        <a:spcAft>
          <a:spcPts val="600"/>
        </a:spcAft>
        <a:buFont typeface="Arial"/>
        <a:buChar char="•"/>
        <a:defRPr sz="1800" b="0" kern="1200">
          <a:solidFill>
            <a:srgbClr val="000000"/>
          </a:solidFill>
          <a:latin typeface="+mn-lt"/>
          <a:ea typeface="+mn-ea"/>
          <a:cs typeface="+mn-cs"/>
        </a:defRPr>
      </a:lvl4pPr>
      <a:lvl5pPr marL="1138950" indent="-285750" algn="l" defTabSz="914400" rtl="0" eaLnBrk="1" latinLnBrk="0" hangingPunct="1">
        <a:lnSpc>
          <a:spcPct val="105000"/>
        </a:lnSpc>
        <a:spcBef>
          <a:spcPts val="0"/>
        </a:spcBef>
        <a:spcAft>
          <a:spcPts val="600"/>
        </a:spcAft>
        <a:buFont typeface="Arial"/>
        <a:buChar char="•"/>
        <a:defRPr sz="1800" b="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53.jpeg"/><Relationship Id="rId4" Type="http://schemas.openxmlformats.org/officeDocument/2006/relationships/image" Target="../media/image52.png"/></Relationships>
</file>

<file path=ppt/slides/_rels/slide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55.png"/></Relationships>
</file>

<file path=ppt/slides/_rels/slide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57.jpeg"/></Relationships>
</file>

<file path=ppt/slides/_rels/slide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60.jpeg"/><Relationship Id="rId4" Type="http://schemas.openxmlformats.org/officeDocument/2006/relationships/image" Target="../media/image59.png"/></Relationships>
</file>

<file path=ppt/slides/_rels/slide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6.xml"/><Relationship Id="rId4" Type="http://schemas.openxmlformats.org/officeDocument/2006/relationships/image" Target="../media/image69.jpeg"/></Relationships>
</file>

<file path=ppt/slides/_rels/slide1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billede 2" descr="Et billede, der indeholder græs, himmel, udendørs, felt&#10;&#10;Automatisk genereret beskrivelse">
            <a:extLst>
              <a:ext uri="{FF2B5EF4-FFF2-40B4-BE49-F238E27FC236}">
                <a16:creationId xmlns:a16="http://schemas.microsoft.com/office/drawing/2014/main" id="{A7105993-89A0-459F-8360-1ED902A4F4E4}"/>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a:xfrm>
            <a:off x="-14287" y="0"/>
            <a:ext cx="12204700" cy="6858000"/>
          </a:xfrm>
        </p:spPr>
      </p:pic>
      <p:sp>
        <p:nvSpPr>
          <p:cNvPr id="13" name="Pladsholder til tekst 12">
            <a:extLst>
              <a:ext uri="{FF2B5EF4-FFF2-40B4-BE49-F238E27FC236}">
                <a16:creationId xmlns:a16="http://schemas.microsoft.com/office/drawing/2014/main" id="{E507CC00-88D0-4B3D-BFCC-28002CCF30EC}"/>
              </a:ext>
            </a:extLst>
          </p:cNvPr>
          <p:cNvSpPr>
            <a:spLocks noGrp="1"/>
          </p:cNvSpPr>
          <p:nvPr>
            <p:ph type="body" sz="quarter" idx="23"/>
          </p:nvPr>
        </p:nvSpPr>
        <p:spPr/>
        <p:txBody>
          <a:bodyPr/>
          <a:lstStyle/>
          <a:p>
            <a:endParaRPr lang="da-DK" dirty="0"/>
          </a:p>
        </p:txBody>
      </p:sp>
      <p:sp>
        <p:nvSpPr>
          <p:cNvPr id="14" name="Pladsholder til tekst 13">
            <a:extLst>
              <a:ext uri="{FF2B5EF4-FFF2-40B4-BE49-F238E27FC236}">
                <a16:creationId xmlns:a16="http://schemas.microsoft.com/office/drawing/2014/main" id="{DC530436-3DE6-4787-ACF7-5E8B2956C221}"/>
              </a:ext>
            </a:extLst>
          </p:cNvPr>
          <p:cNvSpPr>
            <a:spLocks noGrp="1"/>
          </p:cNvSpPr>
          <p:nvPr>
            <p:ph type="body" sz="quarter" idx="24"/>
          </p:nvPr>
        </p:nvSpPr>
        <p:spPr/>
        <p:txBody>
          <a:bodyPr/>
          <a:lstStyle/>
          <a:p>
            <a:endParaRPr lang="da-DK" dirty="0"/>
          </a:p>
        </p:txBody>
      </p:sp>
      <p:sp>
        <p:nvSpPr>
          <p:cNvPr id="15" name="Pladsholder til tekst 14">
            <a:extLst>
              <a:ext uri="{FF2B5EF4-FFF2-40B4-BE49-F238E27FC236}">
                <a16:creationId xmlns:a16="http://schemas.microsoft.com/office/drawing/2014/main" id="{4577B513-9C3B-4D86-A753-3D893CB11C26}"/>
              </a:ext>
            </a:extLst>
          </p:cNvPr>
          <p:cNvSpPr>
            <a:spLocks noGrp="1"/>
          </p:cNvSpPr>
          <p:nvPr>
            <p:ph type="body" sz="quarter" idx="25"/>
          </p:nvPr>
        </p:nvSpPr>
        <p:spPr>
          <a:xfrm>
            <a:off x="10159" y="0"/>
            <a:ext cx="9782175" cy="5706000"/>
          </a:xfrm>
        </p:spPr>
        <p:txBody>
          <a:bodyPr/>
          <a:lstStyle/>
          <a:p>
            <a:r>
              <a:rPr lang="da-DK" dirty="0"/>
              <a:t>Simon Horsholt</a:t>
            </a:r>
          </a:p>
          <a:p>
            <a:r>
              <a:rPr lang="da-DK" dirty="0"/>
              <a:t>Seniorkonsulent</a:t>
            </a:r>
          </a:p>
          <a:p>
            <a:r>
              <a:rPr lang="da-DK" dirty="0"/>
              <a:t>Klima &amp; Energi</a:t>
            </a:r>
          </a:p>
          <a:p>
            <a:endParaRPr lang="da-DK" dirty="0"/>
          </a:p>
          <a:p>
            <a:r>
              <a:rPr lang="da-DK" dirty="0"/>
              <a:t>M +45 2785 2384  |   E simh@lf.dk</a:t>
            </a:r>
          </a:p>
          <a:p>
            <a:endParaRPr lang="da-DK" dirty="0"/>
          </a:p>
        </p:txBody>
      </p:sp>
      <p:sp>
        <p:nvSpPr>
          <p:cNvPr id="10" name="Titel 9">
            <a:extLst>
              <a:ext uri="{FF2B5EF4-FFF2-40B4-BE49-F238E27FC236}">
                <a16:creationId xmlns:a16="http://schemas.microsoft.com/office/drawing/2014/main" id="{1573E2AF-FF03-4D7A-B2FC-688A88EC39F0}"/>
              </a:ext>
            </a:extLst>
          </p:cNvPr>
          <p:cNvSpPr>
            <a:spLocks noGrp="1"/>
          </p:cNvSpPr>
          <p:nvPr>
            <p:ph type="ctrTitle"/>
          </p:nvPr>
        </p:nvSpPr>
        <p:spPr>
          <a:xfrm>
            <a:off x="511309" y="1684913"/>
            <a:ext cx="7394441" cy="1137491"/>
          </a:xfrm>
        </p:spPr>
        <p:txBody>
          <a:bodyPr/>
          <a:lstStyle/>
          <a:p>
            <a:r>
              <a:rPr lang="da-DK" dirty="0"/>
              <a:t>Halm også i fremtiden</a:t>
            </a:r>
            <a:br>
              <a:rPr lang="da-DK" dirty="0"/>
            </a:br>
            <a:endParaRPr lang="da-DK" sz="3200" dirty="0"/>
          </a:p>
        </p:txBody>
      </p:sp>
      <p:sp>
        <p:nvSpPr>
          <p:cNvPr id="16" name="Pladsholder til tekst 15">
            <a:extLst>
              <a:ext uri="{FF2B5EF4-FFF2-40B4-BE49-F238E27FC236}">
                <a16:creationId xmlns:a16="http://schemas.microsoft.com/office/drawing/2014/main" id="{301C0301-9A05-4148-B828-85C147B759EF}"/>
              </a:ext>
            </a:extLst>
          </p:cNvPr>
          <p:cNvSpPr>
            <a:spLocks noGrp="1"/>
          </p:cNvSpPr>
          <p:nvPr>
            <p:ph type="body" sz="quarter" idx="26"/>
          </p:nvPr>
        </p:nvSpPr>
        <p:spPr/>
        <p:txBody>
          <a:bodyPr/>
          <a:lstStyle/>
          <a:p>
            <a:endParaRPr lang="da-DK"/>
          </a:p>
        </p:txBody>
      </p:sp>
      <p:sp>
        <p:nvSpPr>
          <p:cNvPr id="12" name="Pladsholder til tekst 11">
            <a:extLst>
              <a:ext uri="{FF2B5EF4-FFF2-40B4-BE49-F238E27FC236}">
                <a16:creationId xmlns:a16="http://schemas.microsoft.com/office/drawing/2014/main" id="{98768C94-D115-40B8-8FFC-AFC7D98B0623}"/>
              </a:ext>
            </a:extLst>
          </p:cNvPr>
          <p:cNvSpPr>
            <a:spLocks noGrp="1"/>
          </p:cNvSpPr>
          <p:nvPr>
            <p:ph type="body" sz="quarter" idx="19"/>
          </p:nvPr>
        </p:nvSpPr>
        <p:spPr/>
        <p:txBody>
          <a:bodyPr/>
          <a:lstStyle/>
          <a:p>
            <a:endParaRPr lang="da-DK"/>
          </a:p>
        </p:txBody>
      </p:sp>
      <p:sp>
        <p:nvSpPr>
          <p:cNvPr id="5" name="Pladsholder til tekst 4">
            <a:extLst>
              <a:ext uri="{FF2B5EF4-FFF2-40B4-BE49-F238E27FC236}">
                <a16:creationId xmlns:a16="http://schemas.microsoft.com/office/drawing/2014/main" id="{9D871929-1120-A48E-77F9-DA3685904A30}"/>
              </a:ext>
            </a:extLst>
          </p:cNvPr>
          <p:cNvSpPr>
            <a:spLocks noGrp="1"/>
          </p:cNvSpPr>
          <p:nvPr>
            <p:ph type="body" sz="quarter" idx="27"/>
          </p:nvPr>
        </p:nvSpPr>
        <p:spPr>
          <a:xfrm>
            <a:off x="554038" y="4453087"/>
            <a:ext cx="7351712" cy="1440000"/>
          </a:xfrm>
        </p:spPr>
        <p:txBody>
          <a:bodyPr/>
          <a:lstStyle/>
          <a:p>
            <a:r>
              <a:rPr lang="da-DK" sz="1800" dirty="0"/>
              <a:t>Chefkonsulent Thomas Holst</a:t>
            </a:r>
            <a:br>
              <a:rPr lang="da-DK" sz="1600" dirty="0"/>
            </a:br>
            <a:r>
              <a:rPr lang="da-DK" sz="1600" dirty="0"/>
              <a:t>Landbrug &amp; Fødevarer (lf.dk)</a:t>
            </a:r>
            <a:br>
              <a:rPr lang="da-DK" sz="1600" dirty="0"/>
            </a:br>
            <a:r>
              <a:rPr lang="da-DK" sz="1600" dirty="0"/>
              <a:t>DanskHalm (DanskHalm.dk)</a:t>
            </a:r>
            <a:br>
              <a:rPr lang="da-DK" sz="1600" dirty="0"/>
            </a:br>
            <a:r>
              <a:rPr lang="da-DK" sz="1600" dirty="0"/>
              <a:t>thl@lf.dk, halm@lf.dk </a:t>
            </a:r>
          </a:p>
        </p:txBody>
      </p:sp>
    </p:spTree>
    <p:extLst>
      <p:ext uri="{BB962C8B-B14F-4D97-AF65-F5344CB8AC3E}">
        <p14:creationId xmlns:p14="http://schemas.microsoft.com/office/powerpoint/2010/main" val="2128045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13"/>
          <p:cNvPicPr>
            <a:picLocks noGrp="1" noChangeAspect="1"/>
          </p:cNvPicPr>
          <p:nvPr>
            <p:ph type="pic" sz="quarter" idx="27"/>
          </p:nvPr>
        </p:nvPicPr>
        <p:blipFill>
          <a:blip r:embed="rId3" cstate="email">
            <a:extLst>
              <a:ext uri="{28A0092B-C50C-407E-A947-70E740481C1C}">
                <a14:useLocalDpi xmlns:a14="http://schemas.microsoft.com/office/drawing/2010/main"/>
              </a:ext>
            </a:extLst>
          </a:blip>
          <a:srcRect/>
          <a:stretch>
            <a:fillRect/>
          </a:stretch>
        </p:blipFill>
        <p:spPr/>
      </p:pic>
      <p:pic>
        <p:nvPicPr>
          <p:cNvPr id="18" name="Pladsholder til billede 17"/>
          <p:cNvPicPr>
            <a:picLocks noGrp="1" noChangeAspect="1"/>
          </p:cNvPicPr>
          <p:nvPr>
            <p:ph type="pic" sz="quarter" idx="28"/>
          </p:nvPr>
        </p:nvPicPr>
        <p:blipFill>
          <a:blip r:embed="rId4" cstate="email">
            <a:extLst>
              <a:ext uri="{28A0092B-C50C-407E-A947-70E740481C1C}">
                <a14:useLocalDpi xmlns:a14="http://schemas.microsoft.com/office/drawing/2010/main"/>
              </a:ext>
            </a:extLst>
          </a:blip>
          <a:srcRect/>
          <a:stretch>
            <a:fillRect/>
          </a:stretch>
        </p:blipFill>
        <p:spPr/>
      </p:pic>
      <p:sp>
        <p:nvSpPr>
          <p:cNvPr id="7" name="Titel 6"/>
          <p:cNvSpPr>
            <a:spLocks noGrp="1"/>
          </p:cNvSpPr>
          <p:nvPr>
            <p:ph type="title"/>
          </p:nvPr>
        </p:nvSpPr>
        <p:spPr/>
        <p:txBody>
          <a:bodyPr/>
          <a:lstStyle/>
          <a:p>
            <a:r>
              <a:rPr lang="da-DK" dirty="0">
                <a:solidFill>
                  <a:srgbClr val="076471"/>
                </a:solidFill>
              </a:rPr>
              <a:t>Hvad laver vi i Landbrug &amp; Fødevarer?</a:t>
            </a:r>
          </a:p>
        </p:txBody>
      </p:sp>
      <p:pic>
        <p:nvPicPr>
          <p:cNvPr id="16" name="Pladsholder til billede 15"/>
          <p:cNvPicPr>
            <a:picLocks noGrp="1" noChangeAspect="1"/>
          </p:cNvPicPr>
          <p:nvPr>
            <p:ph type="pic" sz="quarter" idx="31"/>
          </p:nvPr>
        </p:nvPicPr>
        <p:blipFill>
          <a:blip r:embed="rId5" cstate="email">
            <a:extLst>
              <a:ext uri="{28A0092B-C50C-407E-A947-70E740481C1C}">
                <a14:useLocalDpi xmlns:a14="http://schemas.microsoft.com/office/drawing/2010/main"/>
              </a:ext>
            </a:extLst>
          </a:blip>
          <a:srcRect/>
          <a:stretch>
            <a:fillRect/>
          </a:stretch>
        </p:blipFill>
        <p:spPr/>
      </p:pic>
      <p:pic>
        <p:nvPicPr>
          <p:cNvPr id="17" name="Pladsholder til billede 16"/>
          <p:cNvPicPr>
            <a:picLocks noGrp="1" noChangeAspect="1"/>
          </p:cNvPicPr>
          <p:nvPr>
            <p:ph type="pic" sz="quarter" idx="32"/>
          </p:nvPr>
        </p:nvPicPr>
        <p:blipFill>
          <a:blip r:embed="rId6" cstate="email">
            <a:extLst>
              <a:ext uri="{28A0092B-C50C-407E-A947-70E740481C1C}">
                <a14:useLocalDpi xmlns:a14="http://schemas.microsoft.com/office/drawing/2010/main"/>
              </a:ext>
            </a:extLst>
          </a:blip>
          <a:srcRect/>
          <a:stretch>
            <a:fillRect/>
          </a:stretch>
        </p:blipFill>
        <p:spPr/>
      </p:pic>
      <p:sp>
        <p:nvSpPr>
          <p:cNvPr id="12" name="Pladsholder til tekst 11"/>
          <p:cNvSpPr>
            <a:spLocks noGrp="1"/>
          </p:cNvSpPr>
          <p:nvPr>
            <p:ph type="body" sz="quarter" idx="33"/>
          </p:nvPr>
        </p:nvSpPr>
        <p:spPr/>
        <p:txBody>
          <a:bodyPr/>
          <a:lstStyle/>
          <a:p>
            <a:endParaRPr lang="da-DK"/>
          </a:p>
        </p:txBody>
      </p:sp>
      <p:sp>
        <p:nvSpPr>
          <p:cNvPr id="13" name="Pladsholder til tekst 12"/>
          <p:cNvSpPr>
            <a:spLocks noGrp="1"/>
          </p:cNvSpPr>
          <p:nvPr>
            <p:ph type="body" sz="quarter" idx="34"/>
          </p:nvPr>
        </p:nvSpPr>
        <p:spPr/>
        <p:txBody>
          <a:bodyPr/>
          <a:lstStyle/>
          <a:p>
            <a:endParaRPr lang="da-DK"/>
          </a:p>
        </p:txBody>
      </p:sp>
    </p:spTree>
    <p:extLst>
      <p:ext uri="{BB962C8B-B14F-4D97-AF65-F5344CB8AC3E}">
        <p14:creationId xmlns:p14="http://schemas.microsoft.com/office/powerpoint/2010/main" val="2972712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790E65D-D624-4508-AF4C-29052919C543}"/>
              </a:ext>
            </a:extLst>
          </p:cNvPr>
          <p:cNvSpPr>
            <a:spLocks noGrp="1"/>
          </p:cNvSpPr>
          <p:nvPr>
            <p:ph type="title"/>
          </p:nvPr>
        </p:nvSpPr>
        <p:spPr>
          <a:xfrm>
            <a:off x="838091" y="365525"/>
            <a:ext cx="10514231" cy="1325390"/>
          </a:xfrm>
        </p:spPr>
        <p:txBody>
          <a:bodyPr/>
          <a:lstStyle/>
          <a:p>
            <a:r>
              <a:rPr lang="da-DK" dirty="0"/>
              <a:t>Foreningen – DanskHalm</a:t>
            </a:r>
          </a:p>
        </p:txBody>
      </p:sp>
      <p:pic>
        <p:nvPicPr>
          <p:cNvPr id="9" name="Billede 8" descr="Et billede, der indeholder græs, himmel, udendørs, hø&#10;&#10;Beskrivelse, der er oprettet med meget høj sikkerhed">
            <a:extLst>
              <a:ext uri="{FF2B5EF4-FFF2-40B4-BE49-F238E27FC236}">
                <a16:creationId xmlns:a16="http://schemas.microsoft.com/office/drawing/2014/main" id="{28856E83-5FC1-4732-BDA9-799BBDFABA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4412" y="4416563"/>
            <a:ext cx="3502667" cy="2335112"/>
          </a:xfrm>
          <a:prstGeom prst="rect">
            <a:avLst/>
          </a:prstGeom>
        </p:spPr>
      </p:pic>
      <p:sp>
        <p:nvSpPr>
          <p:cNvPr id="6" name="Tekstfelt 5">
            <a:extLst>
              <a:ext uri="{FF2B5EF4-FFF2-40B4-BE49-F238E27FC236}">
                <a16:creationId xmlns:a16="http://schemas.microsoft.com/office/drawing/2014/main" id="{66144F91-06BD-4D6C-9AA2-DA9533E74E38}"/>
              </a:ext>
            </a:extLst>
          </p:cNvPr>
          <p:cNvSpPr txBox="1"/>
          <p:nvPr/>
        </p:nvSpPr>
        <p:spPr>
          <a:xfrm>
            <a:off x="394774" y="1531710"/>
            <a:ext cx="10514231" cy="5078313"/>
          </a:xfrm>
          <a:prstGeom prst="rect">
            <a:avLst/>
          </a:prstGeom>
          <a:noFill/>
        </p:spPr>
        <p:txBody>
          <a:bodyPr wrap="square" rtlCol="0">
            <a:spAutoFit/>
          </a:bodyPr>
          <a:lstStyle/>
          <a:p>
            <a:pPr marL="285721" indent="-285721">
              <a:buFont typeface="Arial" panose="020B0604020202020204" pitchFamily="34" charset="0"/>
              <a:buChar char="•"/>
            </a:pPr>
            <a:r>
              <a:rPr lang="da-DK" b="1" dirty="0"/>
              <a:t>Finde nye aftagere til halmen.</a:t>
            </a:r>
            <a:r>
              <a:rPr lang="da-DK" dirty="0"/>
              <a:t> </a:t>
            </a:r>
          </a:p>
          <a:p>
            <a:pPr marL="742876" lvl="1" indent="-285721">
              <a:buFont typeface="Arial" panose="020B0604020202020204" pitchFamily="34" charset="0"/>
              <a:buChar char="•"/>
            </a:pPr>
            <a:r>
              <a:rPr lang="da-DK" dirty="0"/>
              <a:t>Bioraffinaderier på halm skal have nem mulighed for etablering </a:t>
            </a:r>
          </a:p>
          <a:p>
            <a:pPr marL="742876" lvl="1" indent="-285721">
              <a:buFont typeface="Arial" panose="020B0604020202020204" pitchFamily="34" charset="0"/>
              <a:buChar char="•"/>
            </a:pPr>
            <a:r>
              <a:rPr lang="da-DK" dirty="0"/>
              <a:t>Pyrolyse/forgasningsprojekter (</a:t>
            </a:r>
            <a:r>
              <a:rPr lang="da-DK" dirty="0" err="1"/>
              <a:t>SkyClean</a:t>
            </a:r>
            <a:r>
              <a:rPr lang="da-DK" dirty="0"/>
              <a:t>, </a:t>
            </a:r>
            <a:r>
              <a:rPr lang="da-DK" dirty="0" err="1"/>
              <a:t>Aquagreen</a:t>
            </a:r>
            <a:r>
              <a:rPr lang="da-DK" dirty="0"/>
              <a:t>)</a:t>
            </a:r>
          </a:p>
          <a:p>
            <a:pPr marL="742876" lvl="1" indent="-285721">
              <a:buFont typeface="Arial" panose="020B0604020202020204" pitchFamily="34" charset="0"/>
              <a:buChar char="•"/>
            </a:pPr>
            <a:r>
              <a:rPr lang="da-DK" dirty="0"/>
              <a:t>Dialog om halm til biogas. </a:t>
            </a:r>
          </a:p>
          <a:p>
            <a:pPr marL="742876" lvl="1" indent="-285721">
              <a:buFont typeface="Arial" panose="020B0604020202020204" pitchFamily="34" charset="0"/>
              <a:buChar char="•"/>
            </a:pPr>
            <a:r>
              <a:rPr lang="da-DK" dirty="0"/>
              <a:t>JenaBio – halm til voks og ligning – rest til biogas </a:t>
            </a:r>
          </a:p>
          <a:p>
            <a:pPr marL="742876" lvl="1" indent="-285721">
              <a:buFont typeface="Arial" panose="020B0604020202020204" pitchFamily="34" charset="0"/>
              <a:buChar char="•"/>
            </a:pPr>
            <a:r>
              <a:rPr lang="da-DK" dirty="0"/>
              <a:t>Bygningsmaterialer (bygningselementer af halm)</a:t>
            </a:r>
            <a:br>
              <a:rPr lang="da-DK" dirty="0"/>
            </a:br>
            <a:endParaRPr lang="da-DK" dirty="0"/>
          </a:p>
          <a:p>
            <a:pPr marL="285721" indent="-285721">
              <a:buFont typeface="Arial" panose="020B0604020202020204" pitchFamily="34" charset="0"/>
              <a:buChar char="•"/>
            </a:pPr>
            <a:r>
              <a:rPr lang="da-DK" b="1" dirty="0"/>
              <a:t>Projekter til effektivisering</a:t>
            </a:r>
          </a:p>
          <a:p>
            <a:pPr marL="742876" lvl="1" indent="-285721">
              <a:buFont typeface="Arial" panose="020B0604020202020204" pitchFamily="34" charset="0"/>
              <a:buChar char="•"/>
            </a:pPr>
            <a:r>
              <a:rPr lang="da-DK" dirty="0" err="1"/>
              <a:t>Block-chain</a:t>
            </a:r>
            <a:r>
              <a:rPr lang="da-DK" dirty="0"/>
              <a:t> teknologi til at følge halmen fra mark til slutbruger</a:t>
            </a:r>
          </a:p>
          <a:p>
            <a:pPr marL="742876" lvl="1" indent="-285721">
              <a:buFont typeface="Arial" panose="020B0604020202020204" pitchFamily="34" charset="0"/>
              <a:buChar char="•"/>
            </a:pPr>
            <a:r>
              <a:rPr lang="da-DK" dirty="0"/>
              <a:t>Teknologisk Institut og AgroIntelli – effektivisering af logistik ved presning og transport</a:t>
            </a:r>
          </a:p>
          <a:p>
            <a:pPr marL="742876" lvl="1" indent="-285721">
              <a:buFont typeface="Arial" panose="020B0604020202020204" pitchFamily="34" charset="0"/>
              <a:buChar char="•"/>
            </a:pPr>
            <a:r>
              <a:rPr lang="da-DK" dirty="0"/>
              <a:t>Mere præcis og ensartet fugtbestemmelse</a:t>
            </a:r>
            <a:br>
              <a:rPr lang="da-DK" dirty="0"/>
            </a:br>
            <a:endParaRPr lang="da-DK" dirty="0"/>
          </a:p>
          <a:p>
            <a:pPr marL="285721" indent="-285721">
              <a:buFont typeface="Arial" panose="020B0604020202020204" pitchFamily="34" charset="0"/>
              <a:buChar char="•"/>
            </a:pPr>
            <a:r>
              <a:rPr lang="da-DK" b="1" dirty="0"/>
              <a:t>Kontrakter</a:t>
            </a:r>
          </a:p>
          <a:p>
            <a:pPr marL="742876" lvl="1" indent="-285721">
              <a:buFont typeface="Arial" panose="020B0604020202020204" pitchFamily="34" charset="0"/>
              <a:buChar char="•"/>
            </a:pPr>
            <a:r>
              <a:rPr lang="da-DK" dirty="0"/>
              <a:t>Vilkår (indeksering, net, force majeure m.m.)</a:t>
            </a:r>
          </a:p>
          <a:p>
            <a:pPr marL="742876" lvl="1" indent="-285721">
              <a:buFont typeface="Arial" panose="020B0604020202020204" pitchFamily="34" charset="0"/>
              <a:buChar char="•"/>
            </a:pPr>
            <a:r>
              <a:rPr lang="da-DK" dirty="0"/>
              <a:t>Køb og salg af halm (licitation, børs, fri handel m.m.)</a:t>
            </a:r>
          </a:p>
          <a:p>
            <a:pPr marL="742876" lvl="1" indent="-285721">
              <a:buFont typeface="Arial" panose="020B0604020202020204" pitchFamily="34" charset="0"/>
              <a:buChar char="•"/>
            </a:pPr>
            <a:r>
              <a:rPr lang="da-DK" dirty="0"/>
              <a:t>Fugt (Mikrobølger og spyd)</a:t>
            </a:r>
          </a:p>
          <a:p>
            <a:pPr marL="285721" indent="-285721">
              <a:buFont typeface="Arial" panose="020B0604020202020204" pitchFamily="34" charset="0"/>
              <a:buChar char="•"/>
            </a:pPr>
            <a:endParaRPr lang="da-DK" dirty="0"/>
          </a:p>
          <a:p>
            <a:pPr marL="285721" indent="-285721">
              <a:buFont typeface="Arial" panose="020B0604020202020204" pitchFamily="34" charset="0"/>
              <a:buChar char="•"/>
            </a:pPr>
            <a:endParaRPr lang="da-DK" dirty="0"/>
          </a:p>
        </p:txBody>
      </p:sp>
      <p:pic>
        <p:nvPicPr>
          <p:cNvPr id="2" name="Billede 1">
            <a:extLst>
              <a:ext uri="{FF2B5EF4-FFF2-40B4-BE49-F238E27FC236}">
                <a16:creationId xmlns:a16="http://schemas.microsoft.com/office/drawing/2014/main" id="{1FC27583-DAD2-F3E1-43F8-1A24E0FEA3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93669" y="1028220"/>
            <a:ext cx="1201970" cy="2044589"/>
          </a:xfrm>
          <a:prstGeom prst="rect">
            <a:avLst/>
          </a:prstGeom>
        </p:spPr>
      </p:pic>
      <p:pic>
        <p:nvPicPr>
          <p:cNvPr id="5" name="Billede 4" descr="Et billede, der indeholder lastbil, udendørs, græs, himmel&#10;&#10;Automatisk genereret beskrivelse">
            <a:extLst>
              <a:ext uri="{FF2B5EF4-FFF2-40B4-BE49-F238E27FC236}">
                <a16:creationId xmlns:a16="http://schemas.microsoft.com/office/drawing/2014/main" id="{88B74FB8-EE90-D5D5-2F04-14E06530CCB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85661" y="1028220"/>
            <a:ext cx="2808008" cy="2713886"/>
          </a:xfrm>
          <a:prstGeom prst="rect">
            <a:avLst/>
          </a:prstGeom>
        </p:spPr>
      </p:pic>
    </p:spTree>
    <p:extLst>
      <p:ext uri="{BB962C8B-B14F-4D97-AF65-F5344CB8AC3E}">
        <p14:creationId xmlns:p14="http://schemas.microsoft.com/office/powerpoint/2010/main" val="1302727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6000" y="1"/>
            <a:ext cx="12004256" cy="7855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a:xfrm>
            <a:off x="529792" y="392885"/>
            <a:ext cx="9385731" cy="711638"/>
          </a:xfrm>
        </p:spPr>
        <p:txBody>
          <a:bodyPr/>
          <a:lstStyle/>
          <a:p>
            <a:r>
              <a:rPr lang="en-US" dirty="0"/>
              <a:t>Halm I Danmark</a:t>
            </a:r>
            <a:endParaRPr lang="da-DK" dirty="0"/>
          </a:p>
        </p:txBody>
      </p:sp>
      <p:sp>
        <p:nvSpPr>
          <p:cNvPr id="3" name="Pladsholder til indhold 2"/>
          <p:cNvSpPr>
            <a:spLocks noGrp="1"/>
          </p:cNvSpPr>
          <p:nvPr>
            <p:ph sz="quarter" idx="21"/>
          </p:nvPr>
        </p:nvSpPr>
        <p:spPr>
          <a:xfrm>
            <a:off x="4638675" y="654049"/>
            <a:ext cx="9385731" cy="4148139"/>
          </a:xfrm>
        </p:spPr>
        <p:txBody>
          <a:bodyPr/>
          <a:lstStyle/>
          <a:p>
            <a:r>
              <a:rPr lang="en-US" dirty="0"/>
              <a:t>Samlet </a:t>
            </a:r>
            <a:r>
              <a:rPr lang="en-US" dirty="0" err="1"/>
              <a:t>halmproduktion</a:t>
            </a:r>
            <a:r>
              <a:rPr lang="en-US" dirty="0"/>
              <a:t> 5.5 – 6 </a:t>
            </a:r>
            <a:r>
              <a:rPr lang="en-US" dirty="0" err="1"/>
              <a:t>millioner</a:t>
            </a:r>
            <a:r>
              <a:rPr lang="en-US" dirty="0"/>
              <a:t> tons pt. </a:t>
            </a:r>
            <a:r>
              <a:rPr lang="en-US" dirty="0" err="1"/>
              <a:t>år</a:t>
            </a:r>
            <a:endParaRPr lang="en-US" dirty="0"/>
          </a:p>
          <a:p>
            <a:pPr lvl="1"/>
            <a:r>
              <a:rPr lang="en-US" dirty="0"/>
              <a:t>1.8 </a:t>
            </a:r>
            <a:r>
              <a:rPr lang="en-US" dirty="0" err="1"/>
              <a:t>millioner</a:t>
            </a:r>
            <a:r>
              <a:rPr lang="en-US" dirty="0"/>
              <a:t> tons </a:t>
            </a:r>
            <a:r>
              <a:rPr lang="en-US" dirty="0" err="1"/>
              <a:t>til</a:t>
            </a:r>
            <a:r>
              <a:rPr lang="en-US" dirty="0"/>
              <a:t> </a:t>
            </a:r>
            <a:r>
              <a:rPr lang="en-US" dirty="0" err="1"/>
              <a:t>husdyr</a:t>
            </a:r>
            <a:r>
              <a:rPr lang="en-US" dirty="0"/>
              <a:t> (</a:t>
            </a:r>
            <a:r>
              <a:rPr lang="en-US" dirty="0" err="1"/>
              <a:t>strøelse</a:t>
            </a:r>
            <a:r>
              <a:rPr lang="en-US" dirty="0"/>
              <a:t>, </a:t>
            </a:r>
            <a:r>
              <a:rPr lang="en-US" dirty="0" err="1"/>
              <a:t>foder</a:t>
            </a:r>
            <a:r>
              <a:rPr lang="en-US" dirty="0"/>
              <a:t> &amp; </a:t>
            </a:r>
            <a:r>
              <a:rPr lang="en-US" dirty="0" err="1"/>
              <a:t>rodemateriale</a:t>
            </a:r>
            <a:r>
              <a:rPr lang="en-US" dirty="0"/>
              <a:t>)</a:t>
            </a:r>
          </a:p>
          <a:p>
            <a:pPr lvl="1"/>
            <a:r>
              <a:rPr lang="en-US" dirty="0"/>
              <a:t>1.5 </a:t>
            </a:r>
            <a:r>
              <a:rPr lang="en-US" dirty="0" err="1"/>
              <a:t>millioner</a:t>
            </a:r>
            <a:r>
              <a:rPr lang="en-US" dirty="0"/>
              <a:t> tons </a:t>
            </a:r>
            <a:r>
              <a:rPr lang="en-US" dirty="0" err="1"/>
              <a:t>til</a:t>
            </a:r>
            <a:r>
              <a:rPr lang="en-US" dirty="0"/>
              <a:t> </a:t>
            </a:r>
            <a:r>
              <a:rPr lang="en-US" dirty="0" err="1"/>
              <a:t>energi</a:t>
            </a:r>
            <a:endParaRPr lang="en-US" dirty="0"/>
          </a:p>
          <a:p>
            <a:r>
              <a:rPr lang="da-DK" dirty="0"/>
              <a:t>Resten snittes med mejetærsker og indarbejdes i jorden.</a:t>
            </a:r>
          </a:p>
        </p:txBody>
      </p:sp>
      <p:sp>
        <p:nvSpPr>
          <p:cNvPr id="4" name="Pladsholder til tekst 3"/>
          <p:cNvSpPr>
            <a:spLocks noGrp="1"/>
          </p:cNvSpPr>
          <p:nvPr>
            <p:ph type="body" sz="quarter" idx="25"/>
          </p:nvPr>
        </p:nvSpPr>
        <p:spPr/>
        <p:txBody>
          <a:bodyPr/>
          <a:lstStyle/>
          <a:p>
            <a:endParaRPr lang="da-DK"/>
          </a:p>
        </p:txBody>
      </p:sp>
      <p:sp>
        <p:nvSpPr>
          <p:cNvPr id="5" name="Pladsholder til tekst 4"/>
          <p:cNvSpPr>
            <a:spLocks noGrp="1"/>
          </p:cNvSpPr>
          <p:nvPr>
            <p:ph type="body" sz="quarter" idx="24"/>
          </p:nvPr>
        </p:nvSpPr>
        <p:spPr/>
        <p:txBody>
          <a:bodyPr/>
          <a:lstStyle/>
          <a:p>
            <a:endParaRPr lang="da-DK"/>
          </a:p>
        </p:txBody>
      </p:sp>
      <p:pic>
        <p:nvPicPr>
          <p:cNvPr id="8" name="Billede 7" descr="Et billede, der indeholder tekst, poolbal, værelse, sted med hasardspil&#10;&#10;Automatisk genereret beskrivelse">
            <a:extLst>
              <a:ext uri="{FF2B5EF4-FFF2-40B4-BE49-F238E27FC236}">
                <a16:creationId xmlns:a16="http://schemas.microsoft.com/office/drawing/2014/main" id="{D5BF0228-DAB4-417B-9AA3-677664719628}"/>
              </a:ext>
            </a:extLst>
          </p:cNvPr>
          <p:cNvPicPr>
            <a:picLocks noChangeAspect="1"/>
          </p:cNvPicPr>
          <p:nvPr/>
        </p:nvPicPr>
        <p:blipFill rotWithShape="1">
          <a:blip r:embed="rId4" cstate="email">
            <a:alphaModFix amt="20000"/>
            <a:extLst>
              <a:ext uri="{28A0092B-C50C-407E-A947-70E740481C1C}">
                <a14:useLocalDpi xmlns:a14="http://schemas.microsoft.com/office/drawing/2010/main"/>
              </a:ext>
            </a:extLst>
          </a:blip>
          <a:srcRect/>
          <a:stretch/>
        </p:blipFill>
        <p:spPr>
          <a:xfrm>
            <a:off x="11000591" y="7044237"/>
            <a:ext cx="1189822" cy="711638"/>
          </a:xfrm>
          <a:prstGeom prst="rect">
            <a:avLst/>
          </a:prstGeom>
        </p:spPr>
      </p:pic>
    </p:spTree>
    <p:extLst>
      <p:ext uri="{BB962C8B-B14F-4D97-AF65-F5344CB8AC3E}">
        <p14:creationId xmlns:p14="http://schemas.microsoft.com/office/powerpoint/2010/main" val="753727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ladsholder til billede 16" descr="Et billede, der indeholder græs, udendørs, træ, himmel&#10;&#10;Automatisk genereret beskrivelse">
            <a:extLst>
              <a:ext uri="{FF2B5EF4-FFF2-40B4-BE49-F238E27FC236}">
                <a16:creationId xmlns:a16="http://schemas.microsoft.com/office/drawing/2014/main" id="{636A7BC8-7739-C32E-48D0-40FBEEC269DF}"/>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a:xfrm>
            <a:off x="8029575" y="1549400"/>
            <a:ext cx="3600450" cy="4148138"/>
          </a:xfrm>
        </p:spPr>
      </p:pic>
      <p:sp>
        <p:nvSpPr>
          <p:cNvPr id="2" name="Titel 1">
            <a:extLst>
              <a:ext uri="{FF2B5EF4-FFF2-40B4-BE49-F238E27FC236}">
                <a16:creationId xmlns:a16="http://schemas.microsoft.com/office/drawing/2014/main" id="{8E93E8CF-DC91-4A24-904E-CD9DF011C27C}"/>
              </a:ext>
            </a:extLst>
          </p:cNvPr>
          <p:cNvSpPr>
            <a:spLocks noGrp="1"/>
          </p:cNvSpPr>
          <p:nvPr>
            <p:ph type="title"/>
          </p:nvPr>
        </p:nvSpPr>
        <p:spPr>
          <a:xfrm>
            <a:off x="529792" y="392885"/>
            <a:ext cx="9385731" cy="711638"/>
          </a:xfrm>
        </p:spPr>
        <p:txBody>
          <a:bodyPr anchor="ctr">
            <a:normAutofit/>
          </a:bodyPr>
          <a:lstStyle/>
          <a:p>
            <a:r>
              <a:rPr lang="da-DK" dirty="0"/>
              <a:t>Halm til energi - i dag (1,5 millioner ton)</a:t>
            </a:r>
          </a:p>
        </p:txBody>
      </p:sp>
      <p:sp>
        <p:nvSpPr>
          <p:cNvPr id="13" name="Text Placeholder 4">
            <a:extLst>
              <a:ext uri="{FF2B5EF4-FFF2-40B4-BE49-F238E27FC236}">
                <a16:creationId xmlns:a16="http://schemas.microsoft.com/office/drawing/2014/main" id="{8EF292A4-2C9E-1FA6-197A-AC18FAC57093}"/>
              </a:ext>
            </a:extLst>
          </p:cNvPr>
          <p:cNvSpPr>
            <a:spLocks noGrp="1"/>
          </p:cNvSpPr>
          <p:nvPr>
            <p:ph type="body" sz="quarter" idx="27"/>
          </p:nvPr>
        </p:nvSpPr>
        <p:spPr>
          <a:xfrm>
            <a:off x="0" y="0"/>
            <a:ext cx="216000" cy="5724000"/>
          </a:xfrm>
        </p:spPr>
        <p:txBody>
          <a:bodyPr/>
          <a:lstStyle/>
          <a:p>
            <a:endParaRPr lang="en-US"/>
          </a:p>
        </p:txBody>
      </p:sp>
      <p:sp>
        <p:nvSpPr>
          <p:cNvPr id="15" name="Text Placeholder 5">
            <a:extLst>
              <a:ext uri="{FF2B5EF4-FFF2-40B4-BE49-F238E27FC236}">
                <a16:creationId xmlns:a16="http://schemas.microsoft.com/office/drawing/2014/main" id="{BC7A1521-FE6E-6AA7-CCD1-20AA2C6D7B71}"/>
              </a:ext>
            </a:extLst>
          </p:cNvPr>
          <p:cNvSpPr>
            <a:spLocks noGrp="1"/>
          </p:cNvSpPr>
          <p:nvPr>
            <p:ph type="body" sz="quarter" idx="28"/>
          </p:nvPr>
        </p:nvSpPr>
        <p:spPr>
          <a:xfrm>
            <a:off x="0" y="5706000"/>
            <a:ext cx="216000" cy="1152000"/>
          </a:xfrm>
        </p:spPr>
        <p:txBody>
          <a:bodyPr/>
          <a:lstStyle/>
          <a:p>
            <a:endParaRPr lang="en-US"/>
          </a:p>
        </p:txBody>
      </p:sp>
      <p:sp>
        <p:nvSpPr>
          <p:cNvPr id="7" name="Tekstfelt 6">
            <a:extLst>
              <a:ext uri="{FF2B5EF4-FFF2-40B4-BE49-F238E27FC236}">
                <a16:creationId xmlns:a16="http://schemas.microsoft.com/office/drawing/2014/main" id="{5E1A08D3-746C-BC4C-0724-E3CA38FBA627}"/>
              </a:ext>
            </a:extLst>
          </p:cNvPr>
          <p:cNvSpPr txBox="1"/>
          <p:nvPr/>
        </p:nvSpPr>
        <p:spPr>
          <a:xfrm>
            <a:off x="538939" y="1550884"/>
            <a:ext cx="7490636" cy="2862322"/>
          </a:xfrm>
          <a:prstGeom prst="rect">
            <a:avLst/>
          </a:prstGeom>
          <a:noFill/>
        </p:spPr>
        <p:txBody>
          <a:bodyPr wrap="square">
            <a:spAutoFit/>
          </a:bodyPr>
          <a:lstStyle/>
          <a:p>
            <a:pPr marL="285750" indent="-285750">
              <a:buFont typeface="Arial" panose="020B0604020202020204" pitchFamily="34" charset="0"/>
              <a:buChar char="•"/>
            </a:pPr>
            <a:r>
              <a:rPr lang="da-DK" sz="1800" b="1" i="0" u="none" strike="noStrike" dirty="0">
                <a:solidFill>
                  <a:srgbClr val="000000"/>
                </a:solidFill>
                <a:effectLst/>
                <a:latin typeface="Calibri" panose="020F0502020204030204" pitchFamily="34" charset="0"/>
              </a:rPr>
              <a:t>Varme og el (forbrænding)</a:t>
            </a:r>
          </a:p>
          <a:p>
            <a:pPr marL="742950" lvl="1" indent="-285750">
              <a:buFont typeface="Arial" panose="020B0604020202020204" pitchFamily="34" charset="0"/>
              <a:buChar char="•"/>
            </a:pPr>
            <a:r>
              <a:rPr lang="da-DK" dirty="0">
                <a:solidFill>
                  <a:srgbClr val="000000"/>
                </a:solidFill>
                <a:latin typeface="Calibri" panose="020F0502020204030204" pitchFamily="34" charset="0"/>
              </a:rPr>
              <a:t>Heston</a:t>
            </a:r>
          </a:p>
          <a:p>
            <a:pPr marL="742950" lvl="1" indent="-285750">
              <a:buFont typeface="Arial" panose="020B0604020202020204" pitchFamily="34" charset="0"/>
              <a:buChar char="•"/>
            </a:pPr>
            <a:r>
              <a:rPr lang="da-DK" dirty="0">
                <a:solidFill>
                  <a:srgbClr val="000000"/>
                </a:solidFill>
                <a:latin typeface="Calibri" panose="020F0502020204030204" pitchFamily="34" charset="0"/>
              </a:rPr>
              <a:t>HDP (i stigende grad)</a:t>
            </a:r>
            <a:endParaRPr lang="da-DK" i="0" u="none" strike="noStrike"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da-DK" b="1" dirty="0">
                <a:solidFill>
                  <a:srgbClr val="000000"/>
                </a:solidFill>
                <a:latin typeface="Calibri" panose="020F0502020204030204" pitchFamily="34" charset="0"/>
              </a:rPr>
              <a:t>Biogas</a:t>
            </a:r>
          </a:p>
          <a:p>
            <a:pPr marL="742950" lvl="1" indent="-285750">
              <a:buFont typeface="Arial" panose="020B0604020202020204" pitchFamily="34" charset="0"/>
              <a:buChar char="•"/>
            </a:pPr>
            <a:r>
              <a:rPr lang="da-DK" dirty="0">
                <a:solidFill>
                  <a:srgbClr val="000000"/>
                </a:solidFill>
                <a:latin typeface="Calibri" panose="020F0502020204030204" pitchFamily="34" charset="0"/>
              </a:rPr>
              <a:t>Briketter</a:t>
            </a:r>
          </a:p>
          <a:p>
            <a:pPr marL="742950" lvl="1" indent="-285750">
              <a:buFont typeface="Arial" panose="020B0604020202020204" pitchFamily="34" charset="0"/>
              <a:buChar char="•"/>
            </a:pPr>
            <a:r>
              <a:rPr lang="da-DK" dirty="0">
                <a:solidFill>
                  <a:srgbClr val="000000"/>
                </a:solidFill>
                <a:latin typeface="Calibri" panose="020F0502020204030204" pitchFamily="34" charset="0"/>
              </a:rPr>
              <a:t>Piller (i dag primært import)</a:t>
            </a:r>
          </a:p>
          <a:p>
            <a:pPr marL="742950" lvl="1" indent="-285750">
              <a:buFont typeface="Arial" panose="020B0604020202020204" pitchFamily="34" charset="0"/>
              <a:buChar char="•"/>
            </a:pPr>
            <a:r>
              <a:rPr lang="da-DK" dirty="0">
                <a:solidFill>
                  <a:srgbClr val="000000"/>
                </a:solidFill>
                <a:latin typeface="Calibri" panose="020F0502020204030204" pitchFamily="34" charset="0"/>
              </a:rPr>
              <a:t>Ensileret</a:t>
            </a:r>
          </a:p>
          <a:p>
            <a:pPr marL="285750" indent="-285750">
              <a:buFont typeface="Arial" panose="020B0604020202020204" pitchFamily="34" charset="0"/>
              <a:buChar char="•"/>
            </a:pPr>
            <a:r>
              <a:rPr lang="da-DK" b="1" dirty="0">
                <a:solidFill>
                  <a:srgbClr val="000000"/>
                </a:solidFill>
                <a:latin typeface="Calibri" panose="020F0502020204030204" pitchFamily="34" charset="0"/>
              </a:rPr>
              <a:t>Ætanol og </a:t>
            </a:r>
            <a:r>
              <a:rPr lang="da-DK" b="1" dirty="0" err="1">
                <a:solidFill>
                  <a:srgbClr val="000000"/>
                </a:solidFill>
                <a:latin typeface="Calibri" panose="020F0502020204030204" pitchFamily="34" charset="0"/>
              </a:rPr>
              <a:t>præbiota</a:t>
            </a:r>
            <a:endParaRPr lang="da-DK" b="1" dirty="0">
              <a:solidFill>
                <a:srgbClr val="000000"/>
              </a:solidFill>
              <a:latin typeface="Calibri" panose="020F0502020204030204" pitchFamily="34" charset="0"/>
            </a:endParaRPr>
          </a:p>
          <a:p>
            <a:pPr marL="742950" lvl="1" indent="-285750">
              <a:buFont typeface="Arial" panose="020B0604020202020204" pitchFamily="34" charset="0"/>
              <a:buChar char="•"/>
            </a:pPr>
            <a:r>
              <a:rPr lang="da-DK" dirty="0">
                <a:solidFill>
                  <a:srgbClr val="000000"/>
                </a:solidFill>
                <a:latin typeface="Calibri" panose="020F0502020204030204" pitchFamily="34" charset="0"/>
              </a:rPr>
              <a:t>Kalundborg</a:t>
            </a:r>
          </a:p>
          <a:p>
            <a:pPr marL="285750" indent="-285750">
              <a:buFont typeface="Arial" panose="020B0604020202020204" pitchFamily="34" charset="0"/>
              <a:buChar char="•"/>
            </a:pPr>
            <a:endParaRPr lang="da-DK" dirty="0"/>
          </a:p>
        </p:txBody>
      </p:sp>
      <p:pic>
        <p:nvPicPr>
          <p:cNvPr id="4" name="Billede 3">
            <a:extLst>
              <a:ext uri="{FF2B5EF4-FFF2-40B4-BE49-F238E27FC236}">
                <a16:creationId xmlns:a16="http://schemas.microsoft.com/office/drawing/2014/main" id="{EDACEADC-6726-46DD-A991-7E655DC9CE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5942" y="3362179"/>
            <a:ext cx="4492164" cy="2994776"/>
          </a:xfrm>
          <a:prstGeom prst="rect">
            <a:avLst/>
          </a:prstGeom>
        </p:spPr>
      </p:pic>
      <p:sp>
        <p:nvSpPr>
          <p:cNvPr id="3" name="Tekstfelt 2">
            <a:extLst>
              <a:ext uri="{FF2B5EF4-FFF2-40B4-BE49-F238E27FC236}">
                <a16:creationId xmlns:a16="http://schemas.microsoft.com/office/drawing/2014/main" id="{045C9739-1892-9631-50DA-1717172ACBEB}"/>
              </a:ext>
            </a:extLst>
          </p:cNvPr>
          <p:cNvSpPr txBox="1"/>
          <p:nvPr/>
        </p:nvSpPr>
        <p:spPr>
          <a:xfrm>
            <a:off x="3375942" y="6356955"/>
            <a:ext cx="4492164" cy="153888"/>
          </a:xfrm>
          <a:prstGeom prst="rect">
            <a:avLst/>
          </a:prstGeom>
          <a:noFill/>
        </p:spPr>
        <p:txBody>
          <a:bodyPr wrap="square" lIns="0" tIns="0" rIns="0" bIns="0" rtlCol="0">
            <a:spAutoFit/>
          </a:bodyPr>
          <a:lstStyle/>
          <a:p>
            <a:r>
              <a:rPr lang="da-DK" sz="1000" dirty="0"/>
              <a:t>Generalforsamling afholdt hos Brøns i 2021</a:t>
            </a:r>
          </a:p>
        </p:txBody>
      </p:sp>
    </p:spTree>
    <p:extLst>
      <p:ext uri="{BB962C8B-B14F-4D97-AF65-F5344CB8AC3E}">
        <p14:creationId xmlns:p14="http://schemas.microsoft.com/office/powerpoint/2010/main" val="263475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Et billede, der indeholder udendørs, traktor, græs, sky&#10;&#10;Automatisk genereret beskrivelse">
            <a:extLst>
              <a:ext uri="{FF2B5EF4-FFF2-40B4-BE49-F238E27FC236}">
                <a16:creationId xmlns:a16="http://schemas.microsoft.com/office/drawing/2014/main" id="{EF53FF62-B8F1-2A09-8FD2-90D66929A180}"/>
              </a:ext>
            </a:extLst>
          </p:cNvPr>
          <p:cNvPicPr>
            <a:picLocks noGrp="1" noChangeAspect="1"/>
          </p:cNvPicPr>
          <p:nvPr>
            <p:ph sz="quarter" idx="22"/>
          </p:nvPr>
        </p:nvPicPr>
        <p:blipFill>
          <a:blip r:embed="rId3" cstate="email">
            <a:extLst>
              <a:ext uri="{28A0092B-C50C-407E-A947-70E740481C1C}">
                <a14:useLocalDpi xmlns:a14="http://schemas.microsoft.com/office/drawing/2010/main"/>
              </a:ext>
            </a:extLst>
          </a:blip>
          <a:stretch>
            <a:fillRect/>
          </a:stretch>
        </p:blipFill>
        <p:spPr>
          <a:xfrm>
            <a:off x="6095206" y="1199963"/>
            <a:ext cx="4594225" cy="3062816"/>
          </a:xfrm>
        </p:spPr>
      </p:pic>
      <p:sp>
        <p:nvSpPr>
          <p:cNvPr id="5" name="Pladsholder til tekst 4">
            <a:extLst>
              <a:ext uri="{FF2B5EF4-FFF2-40B4-BE49-F238E27FC236}">
                <a16:creationId xmlns:a16="http://schemas.microsoft.com/office/drawing/2014/main" id="{5D6176E8-B3B5-4E9A-9D41-BBD5DFD9CE1F}"/>
              </a:ext>
            </a:extLst>
          </p:cNvPr>
          <p:cNvSpPr>
            <a:spLocks noGrp="1"/>
          </p:cNvSpPr>
          <p:nvPr>
            <p:ph type="body" sz="quarter" idx="25"/>
          </p:nvPr>
        </p:nvSpPr>
        <p:spPr/>
        <p:txBody>
          <a:bodyPr/>
          <a:lstStyle/>
          <a:p>
            <a:endParaRPr lang="da-DK"/>
          </a:p>
        </p:txBody>
      </p:sp>
      <p:sp>
        <p:nvSpPr>
          <p:cNvPr id="6" name="Pladsholder til tekst 5">
            <a:extLst>
              <a:ext uri="{FF2B5EF4-FFF2-40B4-BE49-F238E27FC236}">
                <a16:creationId xmlns:a16="http://schemas.microsoft.com/office/drawing/2014/main" id="{212C6C84-06B8-4C65-80B2-4A85264C14C8}"/>
              </a:ext>
            </a:extLst>
          </p:cNvPr>
          <p:cNvSpPr>
            <a:spLocks noGrp="1"/>
          </p:cNvSpPr>
          <p:nvPr>
            <p:ph type="body" sz="quarter" idx="26"/>
          </p:nvPr>
        </p:nvSpPr>
        <p:spPr/>
        <p:txBody>
          <a:bodyPr/>
          <a:lstStyle/>
          <a:p>
            <a:endParaRPr lang="da-DK"/>
          </a:p>
        </p:txBody>
      </p:sp>
      <p:pic>
        <p:nvPicPr>
          <p:cNvPr id="7" name="Billede 6">
            <a:extLst>
              <a:ext uri="{FF2B5EF4-FFF2-40B4-BE49-F238E27FC236}">
                <a16:creationId xmlns:a16="http://schemas.microsoft.com/office/drawing/2014/main" id="{D3044644-8BF5-4808-BB91-F9D43F1848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8345" y="180754"/>
            <a:ext cx="5731666" cy="3086554"/>
          </a:xfrm>
          <a:prstGeom prst="rect">
            <a:avLst/>
          </a:prstGeom>
        </p:spPr>
      </p:pic>
      <p:sp>
        <p:nvSpPr>
          <p:cNvPr id="2" name="Tekstfelt 1">
            <a:extLst>
              <a:ext uri="{FF2B5EF4-FFF2-40B4-BE49-F238E27FC236}">
                <a16:creationId xmlns:a16="http://schemas.microsoft.com/office/drawing/2014/main" id="{0D3B4D4D-C6FD-B939-6899-8ED4DF37EBEA}"/>
              </a:ext>
            </a:extLst>
          </p:cNvPr>
          <p:cNvSpPr txBox="1"/>
          <p:nvPr/>
        </p:nvSpPr>
        <p:spPr>
          <a:xfrm>
            <a:off x="6889897" y="429794"/>
            <a:ext cx="4727496" cy="492443"/>
          </a:xfrm>
          <a:prstGeom prst="rect">
            <a:avLst/>
          </a:prstGeom>
          <a:noFill/>
        </p:spPr>
        <p:txBody>
          <a:bodyPr wrap="square" lIns="0" tIns="0" rIns="0" bIns="0" rtlCol="0">
            <a:spAutoFit/>
          </a:bodyPr>
          <a:lstStyle/>
          <a:p>
            <a:r>
              <a:rPr lang="da-DK" sz="3200" dirty="0"/>
              <a:t>Hvad så fremover……?</a:t>
            </a:r>
          </a:p>
        </p:txBody>
      </p:sp>
      <p:pic>
        <p:nvPicPr>
          <p:cNvPr id="10" name="Billede 9" descr="Et billede, der indeholder sky, udendørs, græs, hø&#10;&#10;Automatisk genereret beskrivelse">
            <a:extLst>
              <a:ext uri="{FF2B5EF4-FFF2-40B4-BE49-F238E27FC236}">
                <a16:creationId xmlns:a16="http://schemas.microsoft.com/office/drawing/2014/main" id="{3A95B924-C443-0FE3-C9CC-76C6B39F784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3860637"/>
            <a:ext cx="12190413" cy="2141089"/>
          </a:xfrm>
          <a:prstGeom prst="rect">
            <a:avLst/>
          </a:prstGeom>
        </p:spPr>
      </p:pic>
    </p:spTree>
    <p:extLst>
      <p:ext uri="{BB962C8B-B14F-4D97-AF65-F5344CB8AC3E}">
        <p14:creationId xmlns:p14="http://schemas.microsoft.com/office/powerpoint/2010/main" val="245089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B76B59F-7996-4CCE-9AFE-E11202B7CB90}"/>
              </a:ext>
            </a:extLst>
          </p:cNvPr>
          <p:cNvSpPr>
            <a:spLocks noGrp="1"/>
          </p:cNvSpPr>
          <p:nvPr>
            <p:ph type="title"/>
          </p:nvPr>
        </p:nvSpPr>
        <p:spPr/>
        <p:txBody>
          <a:bodyPr/>
          <a:lstStyle/>
          <a:p>
            <a:r>
              <a:rPr lang="da-DK" dirty="0"/>
              <a:t>Hvad kan halm bruges til i fremtiden……på den lange bane</a:t>
            </a:r>
          </a:p>
        </p:txBody>
      </p:sp>
      <p:sp>
        <p:nvSpPr>
          <p:cNvPr id="9" name="Pladsholder til tekst 8">
            <a:extLst>
              <a:ext uri="{FF2B5EF4-FFF2-40B4-BE49-F238E27FC236}">
                <a16:creationId xmlns:a16="http://schemas.microsoft.com/office/drawing/2014/main" id="{38523293-AD50-4EA7-8873-B29FA5389A62}"/>
              </a:ext>
            </a:extLst>
          </p:cNvPr>
          <p:cNvSpPr>
            <a:spLocks noGrp="1"/>
          </p:cNvSpPr>
          <p:nvPr>
            <p:ph type="body" sz="quarter" idx="25"/>
          </p:nvPr>
        </p:nvSpPr>
        <p:spPr/>
        <p:txBody>
          <a:bodyPr/>
          <a:lstStyle/>
          <a:p>
            <a:endParaRPr lang="da-DK"/>
          </a:p>
        </p:txBody>
      </p:sp>
      <p:sp>
        <p:nvSpPr>
          <p:cNvPr id="8" name="Pladsholder til tekst 7">
            <a:extLst>
              <a:ext uri="{FF2B5EF4-FFF2-40B4-BE49-F238E27FC236}">
                <a16:creationId xmlns:a16="http://schemas.microsoft.com/office/drawing/2014/main" id="{C197617C-FD02-4556-AF0C-4CFB72ED1D0C}"/>
              </a:ext>
            </a:extLst>
          </p:cNvPr>
          <p:cNvSpPr>
            <a:spLocks noGrp="1"/>
          </p:cNvSpPr>
          <p:nvPr>
            <p:ph type="body" sz="quarter" idx="24"/>
          </p:nvPr>
        </p:nvSpPr>
        <p:spPr/>
        <p:txBody>
          <a:bodyPr/>
          <a:lstStyle/>
          <a:p>
            <a:endParaRPr lang="da-DK"/>
          </a:p>
        </p:txBody>
      </p:sp>
      <p:pic>
        <p:nvPicPr>
          <p:cNvPr id="4" name="Billede 3" descr="Et billede, der indeholder himmel, græs, udendørs&#10;&#10;Automatisk genereret beskrivelse">
            <a:extLst>
              <a:ext uri="{FF2B5EF4-FFF2-40B4-BE49-F238E27FC236}">
                <a16:creationId xmlns:a16="http://schemas.microsoft.com/office/drawing/2014/main" id="{C1697F0A-75E5-41FD-A967-6092801BCF9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05228" y="1194930"/>
            <a:ext cx="2358341" cy="951237"/>
          </a:xfrm>
          <a:prstGeom prst="rect">
            <a:avLst/>
          </a:prstGeom>
        </p:spPr>
      </p:pic>
      <p:sp>
        <p:nvSpPr>
          <p:cNvPr id="5" name="Pladsholder til indhold 4">
            <a:extLst>
              <a:ext uri="{FF2B5EF4-FFF2-40B4-BE49-F238E27FC236}">
                <a16:creationId xmlns:a16="http://schemas.microsoft.com/office/drawing/2014/main" id="{AE888A77-115B-1AD7-4DF5-0679B1D6A496}"/>
              </a:ext>
            </a:extLst>
          </p:cNvPr>
          <p:cNvSpPr>
            <a:spLocks noGrp="1"/>
          </p:cNvSpPr>
          <p:nvPr>
            <p:ph sz="quarter" idx="21"/>
          </p:nvPr>
        </p:nvSpPr>
        <p:spPr/>
        <p:txBody>
          <a:bodyPr/>
          <a:lstStyle/>
          <a:p>
            <a:pPr marL="742950" lvl="1">
              <a:buFont typeface="Arial" panose="020B0604020202020204" pitchFamily="34" charset="0"/>
              <a:buChar char="•"/>
            </a:pPr>
            <a:r>
              <a:rPr lang="da-DK" sz="1300" b="1" dirty="0"/>
              <a:t>Biogas</a:t>
            </a:r>
            <a:r>
              <a:rPr lang="da-DK" sz="1500" dirty="0"/>
              <a:t>.</a:t>
            </a:r>
          </a:p>
          <a:p>
            <a:pPr marL="742950" lvl="1" indent="-285750">
              <a:buFont typeface="Arial" panose="020B0604020202020204" pitchFamily="34" charset="0"/>
              <a:buChar char="•"/>
            </a:pPr>
            <a:r>
              <a:rPr lang="da-DK" sz="1300" b="1" dirty="0"/>
              <a:t>Kosmetik, fødevarer m.m.</a:t>
            </a:r>
          </a:p>
          <a:p>
            <a:pPr marL="1012950" lvl="2">
              <a:buFont typeface="Arial" panose="020B0604020202020204" pitchFamily="34" charset="0"/>
              <a:buChar char="•"/>
            </a:pPr>
            <a:r>
              <a:rPr lang="da-DK" sz="1100" dirty="0"/>
              <a:t>Voks, </a:t>
            </a:r>
            <a:r>
              <a:rPr lang="da-DK" sz="1100" dirty="0" err="1"/>
              <a:t>præbiota</a:t>
            </a:r>
            <a:r>
              <a:rPr lang="da-DK" sz="1100" dirty="0"/>
              <a:t>, lignin – rest til biogas </a:t>
            </a:r>
          </a:p>
          <a:p>
            <a:pPr marL="742950" lvl="1" indent="-285750">
              <a:buFont typeface="Arial" panose="020B0604020202020204" pitchFamily="34" charset="0"/>
              <a:buChar char="•"/>
            </a:pPr>
            <a:r>
              <a:rPr lang="da-DK" sz="1300" b="1" dirty="0"/>
              <a:t>Bioraffinaderier til ætanol/metanol</a:t>
            </a:r>
          </a:p>
          <a:p>
            <a:pPr marL="742950" lvl="1" indent="-285750">
              <a:buFont typeface="Arial" panose="020B0604020202020204" pitchFamily="34" charset="0"/>
              <a:buChar char="•"/>
            </a:pPr>
            <a:r>
              <a:rPr lang="da-DK" sz="1300" b="1" dirty="0"/>
              <a:t>Pyrolyse-, HTL-, mikrobølgeprojekter (bioolie, gas og biokul)</a:t>
            </a:r>
            <a:r>
              <a:rPr lang="da-DK" sz="1100" dirty="0"/>
              <a:t> </a:t>
            </a:r>
          </a:p>
          <a:p>
            <a:pPr marL="742950" lvl="1" indent="-285750">
              <a:buFont typeface="Arial" panose="020B0604020202020204" pitchFamily="34" charset="0"/>
              <a:buChar char="•"/>
            </a:pPr>
            <a:r>
              <a:rPr lang="da-DK" sz="1300" b="1" dirty="0"/>
              <a:t>Bygningsmaterialer (f.eks. bygningselementer af halm)</a:t>
            </a:r>
          </a:p>
          <a:p>
            <a:r>
              <a:rPr lang="da-DK" sz="1300" b="1" dirty="0" err="1"/>
              <a:t>Óg</a:t>
            </a:r>
            <a:r>
              <a:rPr lang="da-DK" sz="1300" b="1" dirty="0"/>
              <a:t> meget mere…….</a:t>
            </a:r>
          </a:p>
          <a:p>
            <a:endParaRPr lang="da-DK" dirty="0"/>
          </a:p>
        </p:txBody>
      </p:sp>
      <p:pic>
        <p:nvPicPr>
          <p:cNvPr id="11" name="Billede 10">
            <a:extLst>
              <a:ext uri="{FF2B5EF4-FFF2-40B4-BE49-F238E27FC236}">
                <a16:creationId xmlns:a16="http://schemas.microsoft.com/office/drawing/2014/main" id="{A0C1CA12-52CA-E390-3858-6E62B5636E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6298" y="4977785"/>
            <a:ext cx="3877480" cy="1863008"/>
          </a:xfrm>
          <a:prstGeom prst="rect">
            <a:avLst/>
          </a:prstGeom>
        </p:spPr>
      </p:pic>
      <p:pic>
        <p:nvPicPr>
          <p:cNvPr id="17" name="Billede 16" descr="Et billede, der indeholder udendørs, sky, jord, træ&#10;&#10;Automatisk genereret beskrivelse">
            <a:extLst>
              <a:ext uri="{FF2B5EF4-FFF2-40B4-BE49-F238E27FC236}">
                <a16:creationId xmlns:a16="http://schemas.microsoft.com/office/drawing/2014/main" id="{60D782F8-BD3A-77F1-6D91-3B3D277FB5E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586074" y="4188999"/>
            <a:ext cx="4581526" cy="2606569"/>
          </a:xfrm>
          <a:prstGeom prst="rect">
            <a:avLst/>
          </a:prstGeom>
        </p:spPr>
      </p:pic>
      <p:pic>
        <p:nvPicPr>
          <p:cNvPr id="19" name="Billede 18" descr="Et billede, der indeholder bygning, træ, Kompositmateriale, Bygningsisolering&#10;&#10;Automatisk genereret beskrivelse">
            <a:extLst>
              <a:ext uri="{FF2B5EF4-FFF2-40B4-BE49-F238E27FC236}">
                <a16:creationId xmlns:a16="http://schemas.microsoft.com/office/drawing/2014/main" id="{7564ECA4-DC7B-5CD6-AABD-B3EDB11DA8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65501" y="1064753"/>
            <a:ext cx="2082831" cy="3124246"/>
          </a:xfrm>
          <a:prstGeom prst="rect">
            <a:avLst/>
          </a:prstGeom>
        </p:spPr>
      </p:pic>
    </p:spTree>
    <p:extLst>
      <p:ext uri="{BB962C8B-B14F-4D97-AF65-F5344CB8AC3E}">
        <p14:creationId xmlns:p14="http://schemas.microsoft.com/office/powerpoint/2010/main" val="186549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6AD81-6EF7-42AA-AE83-0A32FCCCCF86}"/>
              </a:ext>
            </a:extLst>
          </p:cNvPr>
          <p:cNvSpPr>
            <a:spLocks noGrp="1"/>
          </p:cNvSpPr>
          <p:nvPr>
            <p:ph type="title"/>
          </p:nvPr>
        </p:nvSpPr>
        <p:spPr>
          <a:xfrm>
            <a:off x="529792" y="392885"/>
            <a:ext cx="9385731" cy="711638"/>
          </a:xfrm>
        </p:spPr>
        <p:txBody>
          <a:bodyPr anchor="ctr">
            <a:normAutofit/>
          </a:bodyPr>
          <a:lstStyle/>
          <a:p>
            <a:r>
              <a:rPr lang="da-DK" dirty="0"/>
              <a:t>Aktuelle projekter</a:t>
            </a:r>
          </a:p>
        </p:txBody>
      </p:sp>
      <p:sp>
        <p:nvSpPr>
          <p:cNvPr id="3" name="Pladsholder til indhold 2">
            <a:extLst>
              <a:ext uri="{FF2B5EF4-FFF2-40B4-BE49-F238E27FC236}">
                <a16:creationId xmlns:a16="http://schemas.microsoft.com/office/drawing/2014/main" id="{00AE6E91-77A9-440D-A60B-DD7A57BE8B18}"/>
              </a:ext>
            </a:extLst>
          </p:cNvPr>
          <p:cNvSpPr>
            <a:spLocks noGrp="1"/>
          </p:cNvSpPr>
          <p:nvPr>
            <p:ph sz="quarter" idx="24"/>
          </p:nvPr>
        </p:nvSpPr>
        <p:spPr>
          <a:xfrm>
            <a:off x="529792" y="1406179"/>
            <a:ext cx="5428217" cy="4915716"/>
          </a:xfrm>
        </p:spPr>
        <p:txBody>
          <a:bodyPr>
            <a:normAutofit/>
          </a:bodyPr>
          <a:lstStyle/>
          <a:p>
            <a:pPr marL="490950"/>
            <a:r>
              <a:rPr lang="da-DK" sz="1500" b="1" dirty="0"/>
              <a:t>Biogas (Metanol) produktion Vordingborg</a:t>
            </a:r>
          </a:p>
          <a:p>
            <a:pPr marL="490950"/>
            <a:r>
              <a:rPr lang="da-DK" sz="1500" b="1" dirty="0"/>
              <a:t>Biogas</a:t>
            </a:r>
          </a:p>
          <a:p>
            <a:pPr marL="742950" lvl="1"/>
            <a:r>
              <a:rPr lang="da-DK" sz="1300" b="1" dirty="0"/>
              <a:t>Voks, lignin – er der andet?</a:t>
            </a:r>
            <a:endParaRPr lang="da-DK" sz="1300" dirty="0"/>
          </a:p>
          <a:p>
            <a:pPr marL="490950">
              <a:buFont typeface="Arial" panose="020B0604020202020204" pitchFamily="34" charset="0"/>
              <a:buChar char="•"/>
            </a:pPr>
            <a:endParaRPr lang="da-DK" sz="1500" b="1" dirty="0"/>
          </a:p>
          <a:p>
            <a:pPr marL="490950">
              <a:buFont typeface="Arial" panose="020B0604020202020204" pitchFamily="34" charset="0"/>
              <a:buChar char="•"/>
            </a:pPr>
            <a:endParaRPr lang="da-DK" sz="1500" b="1" dirty="0"/>
          </a:p>
          <a:p>
            <a:pPr marL="490950">
              <a:buFont typeface="Arial" panose="020B0604020202020204" pitchFamily="34" charset="0"/>
              <a:buChar char="•"/>
            </a:pPr>
            <a:endParaRPr lang="da-DK" sz="1500" b="1" dirty="0"/>
          </a:p>
          <a:p>
            <a:pPr marL="490950">
              <a:buFont typeface="Arial" panose="020B0604020202020204" pitchFamily="34" charset="0"/>
              <a:buChar char="•"/>
            </a:pPr>
            <a:r>
              <a:rPr lang="da-DK" sz="1500" b="1" dirty="0"/>
              <a:t>Briketter kræver høj kvalitet af halm</a:t>
            </a:r>
          </a:p>
          <a:p>
            <a:pPr marL="1012950" lvl="2">
              <a:buFont typeface="Arial" panose="020B0604020202020204" pitchFamily="34" charset="0"/>
              <a:buChar char="•"/>
            </a:pPr>
            <a:r>
              <a:rPr lang="da-DK" sz="1100" dirty="0"/>
              <a:t>Maks fugt 15 pct. </a:t>
            </a:r>
          </a:p>
          <a:p>
            <a:pPr marL="1012950" lvl="2">
              <a:buFont typeface="Arial" panose="020B0604020202020204" pitchFamily="34" charset="0"/>
              <a:buChar char="•"/>
            </a:pPr>
            <a:r>
              <a:rPr lang="da-DK" sz="1300" dirty="0"/>
              <a:t>De forventer at hentet fra hele landet og importerer</a:t>
            </a:r>
          </a:p>
        </p:txBody>
      </p:sp>
      <p:sp>
        <p:nvSpPr>
          <p:cNvPr id="11" name="Text Placeholder 4">
            <a:extLst>
              <a:ext uri="{FF2B5EF4-FFF2-40B4-BE49-F238E27FC236}">
                <a16:creationId xmlns:a16="http://schemas.microsoft.com/office/drawing/2014/main" id="{C61C4728-1EC9-4495-9DAB-95140D3E350F}"/>
              </a:ext>
            </a:extLst>
          </p:cNvPr>
          <p:cNvSpPr>
            <a:spLocks noGrp="1"/>
          </p:cNvSpPr>
          <p:nvPr>
            <p:ph type="body" sz="quarter" idx="25"/>
          </p:nvPr>
        </p:nvSpPr>
        <p:spPr>
          <a:xfrm>
            <a:off x="0" y="0"/>
            <a:ext cx="216000" cy="5724000"/>
          </a:xfrm>
        </p:spPr>
        <p:txBody>
          <a:bodyPr/>
          <a:lstStyle/>
          <a:p>
            <a:endParaRPr lang="en-US"/>
          </a:p>
        </p:txBody>
      </p:sp>
      <p:sp>
        <p:nvSpPr>
          <p:cNvPr id="13" name="Text Placeholder 5">
            <a:extLst>
              <a:ext uri="{FF2B5EF4-FFF2-40B4-BE49-F238E27FC236}">
                <a16:creationId xmlns:a16="http://schemas.microsoft.com/office/drawing/2014/main" id="{3B6895ED-7A39-4FDC-B8BA-113518D72A20}"/>
              </a:ext>
            </a:extLst>
          </p:cNvPr>
          <p:cNvSpPr>
            <a:spLocks noGrp="1"/>
          </p:cNvSpPr>
          <p:nvPr>
            <p:ph type="body" sz="quarter" idx="26"/>
          </p:nvPr>
        </p:nvSpPr>
        <p:spPr>
          <a:xfrm>
            <a:off x="0" y="5706000"/>
            <a:ext cx="216000" cy="1152000"/>
          </a:xfrm>
        </p:spPr>
        <p:txBody>
          <a:bodyPr/>
          <a:lstStyle/>
          <a:p>
            <a:endParaRPr lang="en-US"/>
          </a:p>
        </p:txBody>
      </p:sp>
      <p:pic>
        <p:nvPicPr>
          <p:cNvPr id="5" name="Billede 4">
            <a:extLst>
              <a:ext uri="{FF2B5EF4-FFF2-40B4-BE49-F238E27FC236}">
                <a16:creationId xmlns:a16="http://schemas.microsoft.com/office/drawing/2014/main" id="{E0655469-76BD-8E44-98F6-78920B4969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90009" y="1839951"/>
            <a:ext cx="3405754" cy="3691054"/>
          </a:xfrm>
          <a:prstGeom prst="rect">
            <a:avLst/>
          </a:prstGeom>
        </p:spPr>
      </p:pic>
    </p:spTree>
    <p:extLst>
      <p:ext uri="{BB962C8B-B14F-4D97-AF65-F5344CB8AC3E}">
        <p14:creationId xmlns:p14="http://schemas.microsoft.com/office/powerpoint/2010/main" val="160894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5826A-3208-45F4-BC31-21518DB8DB45}"/>
              </a:ext>
            </a:extLst>
          </p:cNvPr>
          <p:cNvSpPr>
            <a:spLocks noGrp="1"/>
          </p:cNvSpPr>
          <p:nvPr>
            <p:ph type="title"/>
          </p:nvPr>
        </p:nvSpPr>
        <p:spPr/>
        <p:txBody>
          <a:bodyPr/>
          <a:lstStyle/>
          <a:p>
            <a:r>
              <a:rPr lang="da-DK" dirty="0"/>
              <a:t>Er det så enkelt…….?</a:t>
            </a:r>
          </a:p>
        </p:txBody>
      </p:sp>
      <p:pic>
        <p:nvPicPr>
          <p:cNvPr id="8" name="Pladsholder til indhold 7" descr="Et billede, der indeholder græs, himmel, udendørs, tør&#10;&#10;Automatisk genereret beskrivelse">
            <a:extLst>
              <a:ext uri="{FF2B5EF4-FFF2-40B4-BE49-F238E27FC236}">
                <a16:creationId xmlns:a16="http://schemas.microsoft.com/office/drawing/2014/main" id="{CE62F609-CB6B-0A72-A2A9-7039043DAAFB}"/>
              </a:ext>
            </a:extLst>
          </p:cNvPr>
          <p:cNvPicPr>
            <a:picLocks noGrp="1" noChangeAspect="1"/>
          </p:cNvPicPr>
          <p:nvPr>
            <p:ph sz="quarter" idx="22"/>
          </p:nvPr>
        </p:nvPicPr>
        <p:blipFill>
          <a:blip r:embed="rId3" cstate="email">
            <a:extLst>
              <a:ext uri="{28A0092B-C50C-407E-A947-70E740481C1C}">
                <a14:useLocalDpi xmlns:a14="http://schemas.microsoft.com/office/drawing/2010/main"/>
              </a:ext>
            </a:extLst>
          </a:blip>
          <a:stretch>
            <a:fillRect/>
          </a:stretch>
        </p:blipFill>
        <p:spPr>
          <a:xfrm>
            <a:off x="5708574" y="1549399"/>
            <a:ext cx="5782019" cy="3854678"/>
          </a:xfrm>
        </p:spPr>
      </p:pic>
      <p:sp>
        <p:nvSpPr>
          <p:cNvPr id="4" name="Pladsholder til indhold 3">
            <a:extLst>
              <a:ext uri="{FF2B5EF4-FFF2-40B4-BE49-F238E27FC236}">
                <a16:creationId xmlns:a16="http://schemas.microsoft.com/office/drawing/2014/main" id="{9FB84282-427C-4518-9062-207619EB06F1}"/>
              </a:ext>
            </a:extLst>
          </p:cNvPr>
          <p:cNvSpPr>
            <a:spLocks noGrp="1"/>
          </p:cNvSpPr>
          <p:nvPr>
            <p:ph sz="quarter" idx="24"/>
          </p:nvPr>
        </p:nvSpPr>
        <p:spPr/>
        <p:txBody>
          <a:bodyPr/>
          <a:lstStyle/>
          <a:p>
            <a:r>
              <a:rPr lang="da-DK" dirty="0"/>
              <a:t>Med halmen fjernes organisk materiale fra marken</a:t>
            </a:r>
          </a:p>
          <a:p>
            <a:pPr lvl="1"/>
            <a:r>
              <a:rPr lang="da-DK" dirty="0"/>
              <a:t>Hvad med </a:t>
            </a:r>
          </a:p>
          <a:p>
            <a:pPr lvl="2"/>
            <a:r>
              <a:rPr lang="da-DK" dirty="0"/>
              <a:t>Kulstofbalance?</a:t>
            </a:r>
          </a:p>
          <a:p>
            <a:pPr lvl="2"/>
            <a:r>
              <a:rPr lang="da-DK" dirty="0"/>
              <a:t>CO2? (afgift)</a:t>
            </a:r>
          </a:p>
          <a:p>
            <a:pPr lvl="2"/>
            <a:r>
              <a:rPr lang="da-DK" dirty="0"/>
              <a:t>Jordens frugtbarhed?</a:t>
            </a:r>
          </a:p>
          <a:p>
            <a:pPr lvl="2"/>
            <a:r>
              <a:rPr lang="da-DK" dirty="0"/>
              <a:t>Næringsstoffer?</a:t>
            </a:r>
          </a:p>
          <a:p>
            <a:pPr lvl="1"/>
            <a:r>
              <a:rPr lang="da-DK" dirty="0"/>
              <a:t>….og så er der 2023</a:t>
            </a:r>
          </a:p>
        </p:txBody>
      </p:sp>
      <p:sp>
        <p:nvSpPr>
          <p:cNvPr id="5" name="Pladsholder til tekst 4">
            <a:extLst>
              <a:ext uri="{FF2B5EF4-FFF2-40B4-BE49-F238E27FC236}">
                <a16:creationId xmlns:a16="http://schemas.microsoft.com/office/drawing/2014/main" id="{5D6176E8-B3B5-4E9A-9D41-BBD5DFD9CE1F}"/>
              </a:ext>
            </a:extLst>
          </p:cNvPr>
          <p:cNvSpPr>
            <a:spLocks noGrp="1"/>
          </p:cNvSpPr>
          <p:nvPr>
            <p:ph type="body" sz="quarter" idx="25"/>
          </p:nvPr>
        </p:nvSpPr>
        <p:spPr/>
        <p:txBody>
          <a:bodyPr/>
          <a:lstStyle/>
          <a:p>
            <a:endParaRPr lang="da-DK"/>
          </a:p>
        </p:txBody>
      </p:sp>
      <p:sp>
        <p:nvSpPr>
          <p:cNvPr id="6" name="Pladsholder til tekst 5">
            <a:extLst>
              <a:ext uri="{FF2B5EF4-FFF2-40B4-BE49-F238E27FC236}">
                <a16:creationId xmlns:a16="http://schemas.microsoft.com/office/drawing/2014/main" id="{212C6C84-06B8-4C65-80B2-4A85264C14C8}"/>
              </a:ext>
            </a:extLst>
          </p:cNvPr>
          <p:cNvSpPr>
            <a:spLocks noGrp="1"/>
          </p:cNvSpPr>
          <p:nvPr>
            <p:ph type="body" sz="quarter" idx="26"/>
          </p:nvPr>
        </p:nvSpPr>
        <p:spPr/>
        <p:txBody>
          <a:bodyPr/>
          <a:lstStyle/>
          <a:p>
            <a:endParaRPr lang="da-DK"/>
          </a:p>
        </p:txBody>
      </p:sp>
    </p:spTree>
    <p:extLst>
      <p:ext uri="{BB962C8B-B14F-4D97-AF65-F5344CB8AC3E}">
        <p14:creationId xmlns:p14="http://schemas.microsoft.com/office/powerpoint/2010/main" val="1359140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FC7E6-41E1-0991-AA7F-35108F66AD2E}"/>
              </a:ext>
            </a:extLst>
          </p:cNvPr>
          <p:cNvSpPr>
            <a:spLocks noGrp="1"/>
          </p:cNvSpPr>
          <p:nvPr>
            <p:ph type="title"/>
          </p:nvPr>
        </p:nvSpPr>
        <p:spPr/>
        <p:txBody>
          <a:bodyPr/>
          <a:lstStyle/>
          <a:p>
            <a:r>
              <a:rPr lang="da-DK" dirty="0"/>
              <a:t>2023</a:t>
            </a:r>
          </a:p>
        </p:txBody>
      </p:sp>
      <p:pic>
        <p:nvPicPr>
          <p:cNvPr id="9" name="Pladsholder til indhold 8" descr="Et billede, der indeholder udendørs, sky, mark, græsmark&#10;&#10;Automatisk genereret beskrivelse">
            <a:extLst>
              <a:ext uri="{FF2B5EF4-FFF2-40B4-BE49-F238E27FC236}">
                <a16:creationId xmlns:a16="http://schemas.microsoft.com/office/drawing/2014/main" id="{E9575FA0-618E-EBAD-2349-12B59E5D9B49}"/>
              </a:ext>
            </a:extLst>
          </p:cNvPr>
          <p:cNvPicPr>
            <a:picLocks noGrp="1" noChangeAspect="1"/>
          </p:cNvPicPr>
          <p:nvPr>
            <p:ph sz="quarter" idx="22"/>
          </p:nvPr>
        </p:nvPicPr>
        <p:blipFill>
          <a:blip r:embed="rId2" cstate="email">
            <a:extLst>
              <a:ext uri="{28A0092B-C50C-407E-A947-70E740481C1C}">
                <a14:useLocalDpi xmlns:a14="http://schemas.microsoft.com/office/drawing/2010/main"/>
              </a:ext>
            </a:extLst>
          </a:blip>
          <a:stretch>
            <a:fillRect/>
          </a:stretch>
        </p:blipFill>
        <p:spPr>
          <a:xfrm>
            <a:off x="5825324" y="2089644"/>
            <a:ext cx="4090199" cy="3067649"/>
          </a:xfrm>
        </p:spPr>
      </p:pic>
      <p:pic>
        <p:nvPicPr>
          <p:cNvPr id="7" name="Pladsholder til indhold 6">
            <a:extLst>
              <a:ext uri="{FF2B5EF4-FFF2-40B4-BE49-F238E27FC236}">
                <a16:creationId xmlns:a16="http://schemas.microsoft.com/office/drawing/2014/main" id="{52E16401-BD17-72A9-F4CB-30F4743A7080}"/>
              </a:ext>
            </a:extLst>
          </p:cNvPr>
          <p:cNvPicPr>
            <a:picLocks noGrp="1" noChangeAspect="1"/>
          </p:cNvPicPr>
          <p:nvPr>
            <p:ph sz="quarter" idx="24"/>
          </p:nvPr>
        </p:nvPicPr>
        <p:blipFill>
          <a:blip r:embed="rId3" cstate="email">
            <a:extLst>
              <a:ext uri="{28A0092B-C50C-407E-A947-70E740481C1C}">
                <a14:useLocalDpi xmlns:a14="http://schemas.microsoft.com/office/drawing/2010/main"/>
              </a:ext>
            </a:extLst>
          </a:blip>
          <a:stretch>
            <a:fillRect/>
          </a:stretch>
        </p:blipFill>
        <p:spPr>
          <a:xfrm>
            <a:off x="542925" y="2089644"/>
            <a:ext cx="4600575" cy="3067649"/>
          </a:xfrm>
          <a:prstGeom prst="rect">
            <a:avLst/>
          </a:prstGeom>
        </p:spPr>
      </p:pic>
      <p:sp>
        <p:nvSpPr>
          <p:cNvPr id="5" name="Pladsholder til tekst 4">
            <a:extLst>
              <a:ext uri="{FF2B5EF4-FFF2-40B4-BE49-F238E27FC236}">
                <a16:creationId xmlns:a16="http://schemas.microsoft.com/office/drawing/2014/main" id="{A2006F99-8DE3-3888-8319-6B00DC6DFA4D}"/>
              </a:ext>
            </a:extLst>
          </p:cNvPr>
          <p:cNvSpPr>
            <a:spLocks noGrp="1"/>
          </p:cNvSpPr>
          <p:nvPr>
            <p:ph type="body" sz="quarter" idx="25"/>
          </p:nvPr>
        </p:nvSpPr>
        <p:spPr/>
        <p:txBody>
          <a:bodyPr/>
          <a:lstStyle/>
          <a:p>
            <a:endParaRPr lang="da-DK"/>
          </a:p>
        </p:txBody>
      </p:sp>
      <p:sp>
        <p:nvSpPr>
          <p:cNvPr id="6" name="Pladsholder til tekst 5">
            <a:extLst>
              <a:ext uri="{FF2B5EF4-FFF2-40B4-BE49-F238E27FC236}">
                <a16:creationId xmlns:a16="http://schemas.microsoft.com/office/drawing/2014/main" id="{72C08575-6CB4-04BD-7CD7-73934600F738}"/>
              </a:ext>
            </a:extLst>
          </p:cNvPr>
          <p:cNvSpPr>
            <a:spLocks noGrp="1"/>
          </p:cNvSpPr>
          <p:nvPr>
            <p:ph type="body" sz="quarter" idx="26"/>
          </p:nvPr>
        </p:nvSpPr>
        <p:spPr/>
        <p:txBody>
          <a:bodyPr/>
          <a:lstStyle/>
          <a:p>
            <a:endParaRPr lang="da-DK"/>
          </a:p>
        </p:txBody>
      </p:sp>
      <p:pic>
        <p:nvPicPr>
          <p:cNvPr id="10" name="Billede 9">
            <a:extLst>
              <a:ext uri="{FF2B5EF4-FFF2-40B4-BE49-F238E27FC236}">
                <a16:creationId xmlns:a16="http://schemas.microsoft.com/office/drawing/2014/main" id="{C438101A-2729-2EA0-6F0A-A05D6D64D8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1706" y="0"/>
            <a:ext cx="10287000" cy="6858000"/>
          </a:xfrm>
          <a:prstGeom prst="rect">
            <a:avLst/>
          </a:prstGeom>
        </p:spPr>
      </p:pic>
    </p:spTree>
    <p:extLst>
      <p:ext uri="{BB962C8B-B14F-4D97-AF65-F5344CB8AC3E}">
        <p14:creationId xmlns:p14="http://schemas.microsoft.com/office/powerpoint/2010/main" val="100945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26B4B-581E-AC1B-1B91-FFBC948B2699}"/>
              </a:ext>
            </a:extLst>
          </p:cNvPr>
          <p:cNvSpPr>
            <a:spLocks noGrp="1"/>
          </p:cNvSpPr>
          <p:nvPr>
            <p:ph type="title"/>
          </p:nvPr>
        </p:nvSpPr>
        <p:spPr/>
        <p:txBody>
          <a:bodyPr/>
          <a:lstStyle/>
          <a:p>
            <a:r>
              <a:rPr lang="da-DK" dirty="0"/>
              <a:t>Hvordan bliver det tørt….</a:t>
            </a:r>
          </a:p>
        </p:txBody>
      </p:sp>
      <p:pic>
        <p:nvPicPr>
          <p:cNvPr id="8" name="Pladsholder til indhold 7">
            <a:extLst>
              <a:ext uri="{FF2B5EF4-FFF2-40B4-BE49-F238E27FC236}">
                <a16:creationId xmlns:a16="http://schemas.microsoft.com/office/drawing/2014/main" id="{AD03611E-2B8C-ACBF-A199-031CC01F24EB}"/>
              </a:ext>
            </a:extLst>
          </p:cNvPr>
          <p:cNvPicPr>
            <a:picLocks noGrp="1" noChangeAspect="1"/>
          </p:cNvPicPr>
          <p:nvPr>
            <p:ph sz="quarter" idx="22"/>
          </p:nvPr>
        </p:nvPicPr>
        <p:blipFill>
          <a:blip r:embed="rId2" cstate="email">
            <a:extLst>
              <a:ext uri="{28A0092B-C50C-407E-A947-70E740481C1C}">
                <a14:useLocalDpi xmlns:a14="http://schemas.microsoft.com/office/drawing/2010/main"/>
              </a:ext>
            </a:extLst>
          </a:blip>
          <a:stretch>
            <a:fillRect/>
          </a:stretch>
        </p:blipFill>
        <p:spPr>
          <a:xfrm>
            <a:off x="6482576" y="1332271"/>
            <a:ext cx="5348868" cy="4011650"/>
          </a:xfrm>
          <a:prstGeom prst="rect">
            <a:avLst/>
          </a:prstGeom>
        </p:spPr>
      </p:pic>
      <p:pic>
        <p:nvPicPr>
          <p:cNvPr id="7" name="Pladsholder til indhold 6">
            <a:extLst>
              <a:ext uri="{FF2B5EF4-FFF2-40B4-BE49-F238E27FC236}">
                <a16:creationId xmlns:a16="http://schemas.microsoft.com/office/drawing/2014/main" id="{240036DF-F5CC-322F-8C28-AD2385D8AB7D}"/>
              </a:ext>
            </a:extLst>
          </p:cNvPr>
          <p:cNvPicPr>
            <a:picLocks noGrp="1" noChangeAspect="1"/>
          </p:cNvPicPr>
          <p:nvPr>
            <p:ph sz="quarter" idx="24"/>
          </p:nvPr>
        </p:nvPicPr>
        <p:blipFill>
          <a:blip r:embed="rId3" cstate="email">
            <a:extLst>
              <a:ext uri="{28A0092B-C50C-407E-A947-70E740481C1C}">
                <a14:useLocalDpi xmlns:a14="http://schemas.microsoft.com/office/drawing/2010/main"/>
              </a:ext>
            </a:extLst>
          </a:blip>
          <a:stretch>
            <a:fillRect/>
          </a:stretch>
        </p:blipFill>
        <p:spPr>
          <a:xfrm>
            <a:off x="542925" y="1264725"/>
            <a:ext cx="5445280" cy="4083960"/>
          </a:xfrm>
          <a:prstGeom prst="rect">
            <a:avLst/>
          </a:prstGeom>
        </p:spPr>
      </p:pic>
      <p:sp>
        <p:nvSpPr>
          <p:cNvPr id="5" name="Pladsholder til tekst 4">
            <a:extLst>
              <a:ext uri="{FF2B5EF4-FFF2-40B4-BE49-F238E27FC236}">
                <a16:creationId xmlns:a16="http://schemas.microsoft.com/office/drawing/2014/main" id="{5961FCF0-54B2-3AC3-99BD-B568C91A903D}"/>
              </a:ext>
            </a:extLst>
          </p:cNvPr>
          <p:cNvSpPr>
            <a:spLocks noGrp="1"/>
          </p:cNvSpPr>
          <p:nvPr>
            <p:ph type="body" sz="quarter" idx="25"/>
          </p:nvPr>
        </p:nvSpPr>
        <p:spPr/>
        <p:txBody>
          <a:bodyPr/>
          <a:lstStyle/>
          <a:p>
            <a:endParaRPr lang="da-DK"/>
          </a:p>
        </p:txBody>
      </p:sp>
      <p:sp>
        <p:nvSpPr>
          <p:cNvPr id="6" name="Pladsholder til tekst 5">
            <a:extLst>
              <a:ext uri="{FF2B5EF4-FFF2-40B4-BE49-F238E27FC236}">
                <a16:creationId xmlns:a16="http://schemas.microsoft.com/office/drawing/2014/main" id="{1CF07F95-240B-9D2F-1C44-7DD666516593}"/>
              </a:ext>
            </a:extLst>
          </p:cNvPr>
          <p:cNvSpPr>
            <a:spLocks noGrp="1"/>
          </p:cNvSpPr>
          <p:nvPr>
            <p:ph type="body" sz="quarter" idx="26"/>
          </p:nvPr>
        </p:nvSpPr>
        <p:spPr/>
        <p:txBody>
          <a:bodyPr/>
          <a:lstStyle/>
          <a:p>
            <a:endParaRPr lang="da-DK"/>
          </a:p>
        </p:txBody>
      </p:sp>
    </p:spTree>
    <p:extLst>
      <p:ext uri="{BB962C8B-B14F-4D97-AF65-F5344CB8AC3E}">
        <p14:creationId xmlns:p14="http://schemas.microsoft.com/office/powerpoint/2010/main" val="2820074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B213F515-F3B4-B08F-73A3-A7ED8B6FD62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6000" y="-2000230"/>
            <a:ext cx="11997697" cy="7998465"/>
          </a:xfrm>
          <a:prstGeom prst="rect">
            <a:avLst/>
          </a:prstGeom>
        </p:spPr>
      </p:pic>
      <p:sp>
        <p:nvSpPr>
          <p:cNvPr id="16" name="Pladsholder til billede 15">
            <a:extLst>
              <a:ext uri="{FF2B5EF4-FFF2-40B4-BE49-F238E27FC236}">
                <a16:creationId xmlns:a16="http://schemas.microsoft.com/office/drawing/2014/main" id="{9D7A4830-C950-7EF0-B972-7FF0B774B7EF}"/>
              </a:ext>
            </a:extLst>
          </p:cNvPr>
          <p:cNvSpPr>
            <a:spLocks noGrp="1"/>
          </p:cNvSpPr>
          <p:nvPr>
            <p:ph type="pic" sz="quarter" idx="14"/>
          </p:nvPr>
        </p:nvSpPr>
        <p:spPr/>
      </p:sp>
      <p:sp>
        <p:nvSpPr>
          <p:cNvPr id="18" name="Pladsholder til tekst 17">
            <a:extLst>
              <a:ext uri="{FF2B5EF4-FFF2-40B4-BE49-F238E27FC236}">
                <a16:creationId xmlns:a16="http://schemas.microsoft.com/office/drawing/2014/main" id="{FF72770A-0C4A-C11A-BB39-CE61F84F88DB}"/>
              </a:ext>
            </a:extLst>
          </p:cNvPr>
          <p:cNvSpPr>
            <a:spLocks noGrp="1"/>
          </p:cNvSpPr>
          <p:nvPr>
            <p:ph type="body" sz="quarter" idx="23"/>
          </p:nvPr>
        </p:nvSpPr>
        <p:spPr/>
        <p:txBody>
          <a:bodyPr/>
          <a:lstStyle/>
          <a:p>
            <a:endParaRPr lang="da-DK" dirty="0"/>
          </a:p>
        </p:txBody>
      </p:sp>
      <p:sp>
        <p:nvSpPr>
          <p:cNvPr id="19" name="Pladsholder til tekst 18">
            <a:extLst>
              <a:ext uri="{FF2B5EF4-FFF2-40B4-BE49-F238E27FC236}">
                <a16:creationId xmlns:a16="http://schemas.microsoft.com/office/drawing/2014/main" id="{5F2D3C93-1F15-479C-F15D-FFCEE6B8F85B}"/>
              </a:ext>
            </a:extLst>
          </p:cNvPr>
          <p:cNvSpPr>
            <a:spLocks noGrp="1"/>
          </p:cNvSpPr>
          <p:nvPr>
            <p:ph type="body" sz="quarter" idx="24"/>
          </p:nvPr>
        </p:nvSpPr>
        <p:spPr/>
        <p:txBody>
          <a:bodyPr/>
          <a:lstStyle/>
          <a:p>
            <a:endParaRPr lang="da-DK" dirty="0"/>
          </a:p>
        </p:txBody>
      </p:sp>
      <p:sp>
        <p:nvSpPr>
          <p:cNvPr id="20" name="Pladsholder til tekst 19">
            <a:extLst>
              <a:ext uri="{FF2B5EF4-FFF2-40B4-BE49-F238E27FC236}">
                <a16:creationId xmlns:a16="http://schemas.microsoft.com/office/drawing/2014/main" id="{A659E6F6-7DBA-891E-5011-CB9ACD169CE8}"/>
              </a:ext>
            </a:extLst>
          </p:cNvPr>
          <p:cNvSpPr>
            <a:spLocks noGrp="1"/>
          </p:cNvSpPr>
          <p:nvPr>
            <p:ph type="body" sz="quarter" idx="25"/>
          </p:nvPr>
        </p:nvSpPr>
        <p:spPr/>
        <p:txBody>
          <a:bodyPr/>
          <a:lstStyle/>
          <a:p>
            <a:endParaRPr lang="da-DK" dirty="0"/>
          </a:p>
        </p:txBody>
      </p:sp>
      <p:sp>
        <p:nvSpPr>
          <p:cNvPr id="7" name="Titel 6">
            <a:extLst>
              <a:ext uri="{FF2B5EF4-FFF2-40B4-BE49-F238E27FC236}">
                <a16:creationId xmlns:a16="http://schemas.microsoft.com/office/drawing/2014/main" id="{36194271-2D32-778A-4691-366A44EA1537}"/>
              </a:ext>
            </a:extLst>
          </p:cNvPr>
          <p:cNvSpPr>
            <a:spLocks noGrp="1"/>
          </p:cNvSpPr>
          <p:nvPr>
            <p:ph type="ctrTitle"/>
          </p:nvPr>
        </p:nvSpPr>
        <p:spPr/>
        <p:txBody>
          <a:bodyPr/>
          <a:lstStyle/>
          <a:p>
            <a:r>
              <a:rPr lang="da-DK" dirty="0"/>
              <a:t>Tak for opmærksomheden</a:t>
            </a:r>
          </a:p>
        </p:txBody>
      </p:sp>
      <p:sp>
        <p:nvSpPr>
          <p:cNvPr id="21" name="Pladsholder til tekst 20">
            <a:extLst>
              <a:ext uri="{FF2B5EF4-FFF2-40B4-BE49-F238E27FC236}">
                <a16:creationId xmlns:a16="http://schemas.microsoft.com/office/drawing/2014/main" id="{3A960FC4-33CB-CEB6-D6F5-7DD159658E78}"/>
              </a:ext>
            </a:extLst>
          </p:cNvPr>
          <p:cNvSpPr>
            <a:spLocks noGrp="1"/>
          </p:cNvSpPr>
          <p:nvPr>
            <p:ph type="body" sz="quarter" idx="26"/>
          </p:nvPr>
        </p:nvSpPr>
        <p:spPr/>
        <p:txBody>
          <a:bodyPr/>
          <a:lstStyle/>
          <a:p>
            <a:endParaRPr lang="da-DK"/>
          </a:p>
        </p:txBody>
      </p:sp>
      <p:sp>
        <p:nvSpPr>
          <p:cNvPr id="17" name="Pladsholder til tekst 16">
            <a:extLst>
              <a:ext uri="{FF2B5EF4-FFF2-40B4-BE49-F238E27FC236}">
                <a16:creationId xmlns:a16="http://schemas.microsoft.com/office/drawing/2014/main" id="{79B0FEA2-8948-B03E-4C22-04AAA1FC738F}"/>
              </a:ext>
            </a:extLst>
          </p:cNvPr>
          <p:cNvSpPr>
            <a:spLocks noGrp="1"/>
          </p:cNvSpPr>
          <p:nvPr>
            <p:ph type="body" sz="quarter" idx="19"/>
          </p:nvPr>
        </p:nvSpPr>
        <p:spPr/>
        <p:txBody>
          <a:bodyPr/>
          <a:lstStyle/>
          <a:p>
            <a:endParaRPr lang="da-DK"/>
          </a:p>
        </p:txBody>
      </p:sp>
      <p:sp>
        <p:nvSpPr>
          <p:cNvPr id="10" name="Tekstfelt 9">
            <a:extLst>
              <a:ext uri="{FF2B5EF4-FFF2-40B4-BE49-F238E27FC236}">
                <a16:creationId xmlns:a16="http://schemas.microsoft.com/office/drawing/2014/main" id="{A3A37A21-7A2E-0EE0-5A0C-98ADEF9CC846}"/>
              </a:ext>
            </a:extLst>
          </p:cNvPr>
          <p:cNvSpPr txBox="1"/>
          <p:nvPr/>
        </p:nvSpPr>
        <p:spPr>
          <a:xfrm>
            <a:off x="511309" y="4353792"/>
            <a:ext cx="6015210" cy="492443"/>
          </a:xfrm>
          <a:prstGeom prst="rect">
            <a:avLst/>
          </a:prstGeom>
          <a:noFill/>
        </p:spPr>
        <p:txBody>
          <a:bodyPr wrap="square" lIns="0" tIns="0" rIns="0" bIns="0" rtlCol="0">
            <a:spAutoFit/>
          </a:bodyPr>
          <a:lstStyle/>
          <a:p>
            <a:r>
              <a:rPr lang="da-DK" sz="3200" dirty="0">
                <a:solidFill>
                  <a:schemeClr val="bg1"/>
                </a:solidFill>
              </a:rPr>
              <a:t>Tid til spørgsmål!</a:t>
            </a:r>
          </a:p>
        </p:txBody>
      </p:sp>
      <p:sp>
        <p:nvSpPr>
          <p:cNvPr id="14" name="Tekstfelt 13">
            <a:extLst>
              <a:ext uri="{FF2B5EF4-FFF2-40B4-BE49-F238E27FC236}">
                <a16:creationId xmlns:a16="http://schemas.microsoft.com/office/drawing/2014/main" id="{B6E353A7-6E37-DD51-D2A0-3A6096B2E4B9}"/>
              </a:ext>
            </a:extLst>
          </p:cNvPr>
          <p:cNvSpPr txBox="1"/>
          <p:nvPr/>
        </p:nvSpPr>
        <p:spPr>
          <a:xfrm>
            <a:off x="9782174" y="157992"/>
            <a:ext cx="2157470" cy="430887"/>
          </a:xfrm>
          <a:prstGeom prst="rect">
            <a:avLst/>
          </a:prstGeom>
          <a:noFill/>
        </p:spPr>
        <p:txBody>
          <a:bodyPr wrap="square" lIns="0" tIns="0" rIns="0" bIns="0" rtlCol="0">
            <a:spAutoFit/>
          </a:bodyPr>
          <a:lstStyle/>
          <a:p>
            <a:pPr algn="r"/>
            <a:endParaRPr lang="da-DK" sz="1400" dirty="0"/>
          </a:p>
          <a:p>
            <a:endParaRPr lang="da-DK" sz="1400" dirty="0"/>
          </a:p>
        </p:txBody>
      </p:sp>
    </p:spTree>
    <p:extLst>
      <p:ext uri="{BB962C8B-B14F-4D97-AF65-F5344CB8AC3E}">
        <p14:creationId xmlns:p14="http://schemas.microsoft.com/office/powerpoint/2010/main" val="2789755461"/>
      </p:ext>
    </p:extLst>
  </p:cSld>
  <p:clrMapOvr>
    <a:masterClrMapping/>
  </p:clrMapOvr>
</p:sld>
</file>

<file path=ppt/theme/theme1.xml><?xml version="1.0" encoding="utf-8"?>
<a:theme xmlns:a="http://schemas.openxmlformats.org/drawingml/2006/main" name="LF PPT - Noget af det bedste i verden.">
  <a:themeElements>
    <a:clrScheme name="Landbrug &amp; Fødevarer">
      <a:dk1>
        <a:srgbClr val="000000"/>
      </a:dk1>
      <a:lt1>
        <a:sysClr val="window" lastClr="FFFFFF"/>
      </a:lt1>
      <a:dk2>
        <a:srgbClr val="09562C"/>
      </a:dk2>
      <a:lt2>
        <a:srgbClr val="FFFFFF"/>
      </a:lt2>
      <a:accent1>
        <a:srgbClr val="BF9C81"/>
      </a:accent1>
      <a:accent2>
        <a:srgbClr val="076471"/>
      </a:accent2>
      <a:accent3>
        <a:srgbClr val="C8C7B2"/>
      </a:accent3>
      <a:accent4>
        <a:srgbClr val="9DDCF9"/>
      </a:accent4>
      <a:accent5>
        <a:srgbClr val="000000"/>
      </a:accent5>
      <a:accent6>
        <a:srgbClr val="FFD800"/>
      </a:accent6>
      <a:hlink>
        <a:srgbClr val="076471"/>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Landbrug_og_Foedevarer.potx" id="{EC549242-04A7-4C5C-8B5C-2DA481588CF8}" vid="{C5CF1630-1D8B-4D81-8D79-B606DD11606C}"/>
    </a:ext>
  </a:extLst>
</a:theme>
</file>

<file path=ppt/theme/theme2.xml><?xml version="1.0" encoding="utf-8"?>
<a:theme xmlns:a="http://schemas.openxmlformats.org/drawingml/2006/main" name="LF PPT - Noget at leve af. Noget at leve for.">
  <a:themeElements>
    <a:clrScheme name="Landbrug &amp; Fødevarer">
      <a:dk1>
        <a:srgbClr val="000000"/>
      </a:dk1>
      <a:lt1>
        <a:sysClr val="window" lastClr="FFFFFF"/>
      </a:lt1>
      <a:dk2>
        <a:srgbClr val="09562C"/>
      </a:dk2>
      <a:lt2>
        <a:srgbClr val="FFFFFF"/>
      </a:lt2>
      <a:accent1>
        <a:srgbClr val="BF9C81"/>
      </a:accent1>
      <a:accent2>
        <a:srgbClr val="076471"/>
      </a:accent2>
      <a:accent3>
        <a:srgbClr val="C8C7B2"/>
      </a:accent3>
      <a:accent4>
        <a:srgbClr val="9DDCF9"/>
      </a:accent4>
      <a:accent5>
        <a:srgbClr val="000000"/>
      </a:accent5>
      <a:accent6>
        <a:srgbClr val="FFD800"/>
      </a:accent6>
      <a:hlink>
        <a:srgbClr val="076471"/>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Landbrug_og_Foedevarer.potx" id="{EC549242-04A7-4C5C-8B5C-2DA481588CF8}" vid="{094DF1BE-2550-4065-9271-7A9A38AD0CCB}"/>
    </a:ext>
  </a:extLst>
</a:theme>
</file>

<file path=ppt/theme/theme3.xml><?xml version="1.0" encoding="utf-8"?>
<a:theme xmlns:a="http://schemas.openxmlformats.org/drawingml/2006/main" name="LF PPT - Vækst i balance">
  <a:themeElements>
    <a:clrScheme name="Landbrug &amp; Fødevarer">
      <a:dk1>
        <a:srgbClr val="000000"/>
      </a:dk1>
      <a:lt1>
        <a:sysClr val="window" lastClr="FFFFFF"/>
      </a:lt1>
      <a:dk2>
        <a:srgbClr val="09562C"/>
      </a:dk2>
      <a:lt2>
        <a:srgbClr val="FFFFFF"/>
      </a:lt2>
      <a:accent1>
        <a:srgbClr val="BF9C81"/>
      </a:accent1>
      <a:accent2>
        <a:srgbClr val="076471"/>
      </a:accent2>
      <a:accent3>
        <a:srgbClr val="C8C7B2"/>
      </a:accent3>
      <a:accent4>
        <a:srgbClr val="9DDCF9"/>
      </a:accent4>
      <a:accent5>
        <a:srgbClr val="000000"/>
      </a:accent5>
      <a:accent6>
        <a:srgbClr val="FFD800"/>
      </a:accent6>
      <a:hlink>
        <a:srgbClr val="076471"/>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Landbrug_og_Foedevarer.potx" id="{EC549242-04A7-4C5C-8B5C-2DA481588CF8}" vid="{09FA129F-1606-40FB-9735-E2624DF68252}"/>
    </a:ext>
  </a:extLst>
</a:theme>
</file>

<file path=ppt/theme/theme4.xml><?xml version="1.0" encoding="utf-8"?>
<a:theme xmlns:a="http://schemas.openxmlformats.org/drawingml/2006/main" name="LF PPT - Illustrationer i bunden">
  <a:themeElements>
    <a:clrScheme name="Landbrug &amp; Fødevarer">
      <a:dk1>
        <a:srgbClr val="000000"/>
      </a:dk1>
      <a:lt1>
        <a:sysClr val="window" lastClr="FFFFFF"/>
      </a:lt1>
      <a:dk2>
        <a:srgbClr val="09562C"/>
      </a:dk2>
      <a:lt2>
        <a:srgbClr val="FFFFFF"/>
      </a:lt2>
      <a:accent1>
        <a:srgbClr val="BF9C81"/>
      </a:accent1>
      <a:accent2>
        <a:srgbClr val="076471"/>
      </a:accent2>
      <a:accent3>
        <a:srgbClr val="C8C7B2"/>
      </a:accent3>
      <a:accent4>
        <a:srgbClr val="9DDCF9"/>
      </a:accent4>
      <a:accent5>
        <a:srgbClr val="000000"/>
      </a:accent5>
      <a:accent6>
        <a:srgbClr val="FFD800"/>
      </a:accent6>
      <a:hlink>
        <a:srgbClr val="076471"/>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Landbrug_og_Foedevarer.potx" id="{EC549242-04A7-4C5C-8B5C-2DA481588CF8}" vid="{0692AC81-673B-4FAD-8688-8D43FC793F3D}"/>
    </a:ext>
  </a:extLst>
</a:theme>
</file>

<file path=ppt/theme/theme5.xml><?xml version="1.0" encoding="utf-8"?>
<a:theme xmlns:a="http://schemas.openxmlformats.org/drawingml/2006/main" name="LF PPT - SEGES">
  <a:themeElements>
    <a:clrScheme name="Landbrug &amp; Fødevarer">
      <a:dk1>
        <a:srgbClr val="000000"/>
      </a:dk1>
      <a:lt1>
        <a:sysClr val="window" lastClr="FFFFFF"/>
      </a:lt1>
      <a:dk2>
        <a:srgbClr val="09562C"/>
      </a:dk2>
      <a:lt2>
        <a:srgbClr val="FFFFFF"/>
      </a:lt2>
      <a:accent1>
        <a:srgbClr val="BF9C81"/>
      </a:accent1>
      <a:accent2>
        <a:srgbClr val="076471"/>
      </a:accent2>
      <a:accent3>
        <a:srgbClr val="C8C7B2"/>
      </a:accent3>
      <a:accent4>
        <a:srgbClr val="9DDCF9"/>
      </a:accent4>
      <a:accent5>
        <a:srgbClr val="000000"/>
      </a:accent5>
      <a:accent6>
        <a:srgbClr val="FFD800"/>
      </a:accent6>
      <a:hlink>
        <a:srgbClr val="076471"/>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Landbrug_og_Foedevarer.potx" id="{EC549242-04A7-4C5C-8B5C-2DA481588CF8}" vid="{41CB8A6D-FAF2-4ABF-8559-60E220A8847B}"/>
    </a:ext>
  </a:extLst>
</a:theme>
</file>

<file path=ppt/theme/theme6.xml><?xml version="1.0" encoding="utf-8"?>
<a:theme xmlns:a="http://schemas.openxmlformats.org/drawingml/2006/main" name="SEGES Innovation">
  <a:themeElements>
    <a:clrScheme name="SEGES PS">
      <a:dk1>
        <a:srgbClr val="000000"/>
      </a:dk1>
      <a:lt1>
        <a:sysClr val="window" lastClr="FFFFFF"/>
      </a:lt1>
      <a:dk2>
        <a:srgbClr val="005521"/>
      </a:dk2>
      <a:lt2>
        <a:srgbClr val="FFFFFF"/>
      </a:lt2>
      <a:accent1>
        <a:srgbClr val="71AE89"/>
      </a:accent1>
      <a:accent2>
        <a:srgbClr val="00435E"/>
      </a:accent2>
      <a:accent3>
        <a:srgbClr val="CECCBB"/>
      </a:accent3>
      <a:accent4>
        <a:srgbClr val="9DDCF9"/>
      </a:accent4>
      <a:accent5>
        <a:srgbClr val="4B3E31"/>
      </a:accent5>
      <a:accent6>
        <a:srgbClr val="EE6C00"/>
      </a:accent6>
      <a:hlink>
        <a:srgbClr val="00435E"/>
      </a:hlink>
      <a:folHlink>
        <a:srgbClr val="09562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SEGESInnovation2022.pptx" id="{BB066885-B3D3-4CD3-B871-FE777801DA8B}" vid="{308CA8FB-0148-4435-BCD8-3F638ED4DEE7}"/>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6CC42894F349E48A20DBBCD01D219FD" ma:contentTypeVersion="17" ma:contentTypeDescription="Opret et nyt dokument." ma:contentTypeScope="" ma:versionID="787906850de0105f948f46811bf3b98e">
  <xsd:schema xmlns:xsd="http://www.w3.org/2001/XMLSchema" xmlns:xs="http://www.w3.org/2001/XMLSchema" xmlns:p="http://schemas.microsoft.com/office/2006/metadata/properties" xmlns:ns2="6ccfabb1-bf1f-4bbf-80bf-4a27497ecb3d" xmlns:ns3="794d2a9a-1e78-4f8e-b08f-220aa5290f8b" targetNamespace="http://schemas.microsoft.com/office/2006/metadata/properties" ma:root="true" ma:fieldsID="77c4bd4697268cdebdc2fd5b663b2042" ns2:_="" ns3:_="">
    <xsd:import namespace="6ccfabb1-bf1f-4bbf-80bf-4a27497ecb3d"/>
    <xsd:import namespace="794d2a9a-1e78-4f8e-b08f-220aa5290f8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cfabb1-bf1f-4bbf-80bf-4a27497ecb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8285e126-0235-42e2-8bd1-4e14a74b68b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4d2a9a-1e78-4f8e-b08f-220aa5290f8b"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3b11b3af-f314-4adc-833e-1b66d45a7b45}" ma:internalName="TaxCatchAll" ma:showField="CatchAllData" ma:web="794d2a9a-1e78-4f8e-b08f-220aa5290f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BC133C-CCA4-485F-ABA4-28AD6DBDE45C}"/>
</file>

<file path=customXml/itemProps2.xml><?xml version="1.0" encoding="utf-8"?>
<ds:datastoreItem xmlns:ds="http://schemas.openxmlformats.org/officeDocument/2006/customXml" ds:itemID="{C7269D83-D534-446F-87B3-715652C3773B}"/>
</file>

<file path=docProps/app.xml><?xml version="1.0" encoding="utf-8"?>
<Properties xmlns="http://schemas.openxmlformats.org/officeDocument/2006/extended-properties" xmlns:vt="http://schemas.openxmlformats.org/officeDocument/2006/docPropsVTypes">
  <Template>blank</Template>
  <TotalTime>0</TotalTime>
  <Words>1557</Words>
  <Application>Microsoft Office PowerPoint</Application>
  <PresentationFormat>Brugerdefineret</PresentationFormat>
  <Paragraphs>138</Paragraphs>
  <Slides>12</Slides>
  <Notes>10</Notes>
  <HiddenSlides>0</HiddenSlides>
  <MMClips>0</MMClips>
  <ScaleCrop>false</ScaleCrop>
  <HeadingPairs>
    <vt:vector size="6" baseType="variant">
      <vt:variant>
        <vt:lpstr>Benyttede skrifttyper</vt:lpstr>
      </vt:variant>
      <vt:variant>
        <vt:i4>3</vt:i4>
      </vt:variant>
      <vt:variant>
        <vt:lpstr>Tema</vt:lpstr>
      </vt:variant>
      <vt:variant>
        <vt:i4>6</vt:i4>
      </vt:variant>
      <vt:variant>
        <vt:lpstr>Slidetitler</vt:lpstr>
      </vt:variant>
      <vt:variant>
        <vt:i4>12</vt:i4>
      </vt:variant>
    </vt:vector>
  </HeadingPairs>
  <TitlesOfParts>
    <vt:vector size="21" baseType="lpstr">
      <vt:lpstr>Arial</vt:lpstr>
      <vt:lpstr>Calibri</vt:lpstr>
      <vt:lpstr>Georgia</vt:lpstr>
      <vt:lpstr>LF PPT - Noget af det bedste i verden.</vt:lpstr>
      <vt:lpstr>LF PPT - Noget at leve af. Noget at leve for.</vt:lpstr>
      <vt:lpstr>LF PPT - Vækst i balance</vt:lpstr>
      <vt:lpstr>LF PPT - Illustrationer i bunden</vt:lpstr>
      <vt:lpstr>LF PPT - SEGES</vt:lpstr>
      <vt:lpstr>SEGES Innovation</vt:lpstr>
      <vt:lpstr>Halm også i fremtiden </vt:lpstr>
      <vt:lpstr>Hvad laver vi i Landbrug &amp; Fødevarer?</vt:lpstr>
      <vt:lpstr>Foreningen – DanskHalm</vt:lpstr>
      <vt:lpstr>Halm I Danmark</vt:lpstr>
      <vt:lpstr>Halm til energi - i dag (1,5 millioner ton)</vt:lpstr>
      <vt:lpstr>PowerPoint-præsentation</vt:lpstr>
      <vt:lpstr>Hvad kan halm bruges til i fremtiden……på den lange bane</vt:lpstr>
      <vt:lpstr>Aktuelle projekter</vt:lpstr>
      <vt:lpstr>Er det så enkelt…….?</vt:lpstr>
      <vt:lpstr>2023</vt:lpstr>
      <vt:lpstr>Hvordan bliver det tørt….</vt:lpstr>
      <vt:lpstr>Tak for opmærksomheden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Klima  - hvad kan fødevareerhvervet gøre</dc:title>
  <dc:subject/>
  <dc:creator>Thomas Holst</dc:creator>
  <cp:keywords/>
  <dc:description/>
  <cp:lastModifiedBy>Thomas Holst</cp:lastModifiedBy>
  <cp:revision>18</cp:revision>
  <dcterms:created xsi:type="dcterms:W3CDTF">2022-01-24T09:10:37Z</dcterms:created>
  <dcterms:modified xsi:type="dcterms:W3CDTF">2023-09-07T08:50:40Z</dcterms:modified>
  <cp:category/>
</cp:coreProperties>
</file>